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11.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2.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3"/>
  </p:notesMasterIdLst>
  <p:sldIdLst>
    <p:sldId id="277" r:id="rId2"/>
    <p:sldId id="268" r:id="rId3"/>
    <p:sldId id="269" r:id="rId4"/>
    <p:sldId id="270" r:id="rId5"/>
    <p:sldId id="271" r:id="rId6"/>
    <p:sldId id="272" r:id="rId7"/>
    <p:sldId id="273" r:id="rId8"/>
    <p:sldId id="274" r:id="rId9"/>
    <p:sldId id="275" r:id="rId10"/>
    <p:sldId id="276" r:id="rId11"/>
    <p:sldId id="279" r:id="rId12"/>
  </p:sldIdLst>
  <p:sldSz cx="18288000" cy="10287000"/>
  <p:notesSz cx="6858000" cy="9144000"/>
  <p:embeddedFontLst>
    <p:embeddedFont>
      <p:font typeface="Calibri" pitchFamily="34" charset="0"/>
      <p:regular r:id="rId14"/>
      <p:bold r:id="rId15"/>
      <p:italic r:id="rId16"/>
      <p:boldItalic r:id="rId17"/>
    </p:embeddedFont>
    <p:embeddedFont>
      <p:font typeface="Muli Extra Light" charset="-93"/>
      <p:regular r:id="rId18"/>
    </p:embeddedFont>
    <p:embeddedFont>
      <p:font typeface="Prata" charset="-93"/>
      <p:regular r:id="rId19"/>
    </p:embeddedFont>
    <p:embeddedFont>
      <p:font typeface="Montserrat Extra-Light" charset="-93"/>
      <p:regular r:id="rId20"/>
    </p:embeddedFont>
    <p:embeddedFont>
      <p:font typeface="Montserrat" charset="-93"/>
      <p:regular r:id="rId21"/>
      <p:bold r:id="rId22"/>
      <p:italic r:id="rId23"/>
      <p:boldItalic r:id="rId24"/>
    </p:embeddedFont>
    <p:embeddedFont>
      <p:font typeface="Muli Regular Bold" charset="-93"/>
      <p:regular r:id="rId25"/>
    </p:embeddedFont>
    <p:embeddedFont>
      <p:font typeface="Muli Bold Bold Italics" charset="-93"/>
      <p:regular r:id="rId26"/>
    </p:embeddedFont>
    <p:embeddedFont>
      <p:font typeface="Muli Extra Light Bold" charset="-93"/>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showPr>
  <p:clrMru>
    <a:srgbClr val="CC9900"/>
    <a:srgbClr val="FFCC66"/>
    <a:srgbClr val="FFCC00"/>
    <a:srgbClr val="FFFF66"/>
    <a:srgbClr val="993300"/>
    <a:srgbClr val="FF9900"/>
    <a:srgbClr val="E6CA84"/>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autoAdjust="0"/>
    <p:restoredTop sz="94622" autoAdjust="0"/>
  </p:normalViewPr>
  <p:slideViewPr>
    <p:cSldViewPr>
      <p:cViewPr varScale="1">
        <p:scale>
          <a:sx n="27" d="100"/>
          <a:sy n="27" d="100"/>
        </p:scale>
        <p:origin x="-120" y="-5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688" name="Rectangle 2"/>
          <p:cNvSpPr>
            <a:spLocks noGrp="1" noChangeArrowheads="1"/>
          </p:cNvSpPr>
          <p:nvPr>
            <p:ph type="hdr" sz="quarter"/>
          </p:nvPr>
        </p:nvSpPr>
        <p:spPr bwMode="auto">
          <a:xfrm>
            <a:off x="2" y="1"/>
            <a:ext cx="3076575" cy="512763"/>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lvl1pPr algn="l">
              <a:defRPr sz="1100"/>
            </a:lvl1pPr>
          </a:lstStyle>
          <a:p>
            <a:endParaRPr lang="en-US"/>
          </a:p>
        </p:txBody>
      </p:sp>
      <p:sp>
        <p:nvSpPr>
          <p:cNvPr id="1048689" name="Rectangle 3"/>
          <p:cNvSpPr>
            <a:spLocks noGrp="1" noChangeArrowheads="1"/>
          </p:cNvSpPr>
          <p:nvPr>
            <p:ph type="dt" idx="1"/>
          </p:nvPr>
        </p:nvSpPr>
        <p:spPr bwMode="auto">
          <a:xfrm>
            <a:off x="4021139" y="1"/>
            <a:ext cx="3076575" cy="512763"/>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lvl1pPr algn="r">
              <a:defRPr sz="1100"/>
            </a:lvl1pPr>
          </a:lstStyle>
          <a:p>
            <a:endParaRPr lang="en-US"/>
          </a:p>
        </p:txBody>
      </p:sp>
      <p:sp>
        <p:nvSpPr>
          <p:cNvPr id="1048690" name="Rectangle 4"/>
          <p:cNvSpPr>
            <a:spLocks noGrp="1" noRot="1" noChangeAspect="1" noChangeArrowheads="1" noTextEdit="1"/>
          </p:cNvSpPr>
          <p:nvPr>
            <p:ph type="sldImg" idx="2"/>
          </p:nvPr>
        </p:nvSpPr>
        <p:spPr bwMode="auto">
          <a:xfrm>
            <a:off x="990600" y="766763"/>
            <a:ext cx="5118100" cy="3838575"/>
          </a:xfrm>
          <a:prstGeom prst="rect">
            <a:avLst/>
          </a:prstGeom>
          <a:noFill/>
          <a:ln w="9525">
            <a:solidFill>
              <a:srgbClr val="000000"/>
            </a:solidFill>
            <a:miter lim="800000"/>
            <a:headEnd/>
            <a:tailEnd/>
          </a:ln>
          <a:effectLst/>
        </p:spPr>
      </p:sp>
      <p:sp>
        <p:nvSpPr>
          <p:cNvPr id="1048691" name="Rectangle 5"/>
          <p:cNvSpPr>
            <a:spLocks noGrp="1" noChangeArrowheads="1"/>
          </p:cNvSpPr>
          <p:nvPr>
            <p:ph type="body" sz="quarter" idx="3"/>
          </p:nvPr>
        </p:nvSpPr>
        <p:spPr bwMode="auto">
          <a:xfrm>
            <a:off x="709614" y="4862514"/>
            <a:ext cx="5680075" cy="4605337"/>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8692" name="Rectangle 6"/>
          <p:cNvSpPr>
            <a:spLocks noGrp="1" noChangeArrowheads="1"/>
          </p:cNvSpPr>
          <p:nvPr>
            <p:ph type="ftr" sz="quarter" idx="4"/>
          </p:nvPr>
        </p:nvSpPr>
        <p:spPr bwMode="auto">
          <a:xfrm>
            <a:off x="2" y="9720264"/>
            <a:ext cx="3076575" cy="512762"/>
          </a:xfrm>
          <a:prstGeom prst="rect">
            <a:avLst/>
          </a:prstGeom>
          <a:noFill/>
          <a:ln w="9525">
            <a:noFill/>
            <a:miter lim="800000"/>
            <a:headEnd/>
            <a:tailEnd/>
          </a:ln>
          <a:effectLst/>
        </p:spPr>
        <p:txBody>
          <a:bodyPr vert="horz" wrap="square" lIns="91492" tIns="45745" rIns="91492" bIns="45745" numCol="1" anchor="b" anchorCtr="0" compatLnSpc="1">
            <a:prstTxWarp prst="textNoShape">
              <a:avLst/>
            </a:prstTxWarp>
          </a:bodyPr>
          <a:lstStyle>
            <a:lvl1pPr algn="l">
              <a:defRPr sz="1100"/>
            </a:lvl1pPr>
          </a:lstStyle>
          <a:p>
            <a:endParaRPr lang="en-US"/>
          </a:p>
        </p:txBody>
      </p:sp>
      <p:sp>
        <p:nvSpPr>
          <p:cNvPr id="1048693" name="Rectangle 7"/>
          <p:cNvSpPr>
            <a:spLocks noGrp="1" noChangeArrowheads="1"/>
          </p:cNvSpPr>
          <p:nvPr>
            <p:ph type="sldNum" sz="quarter" idx="5"/>
          </p:nvPr>
        </p:nvSpPr>
        <p:spPr bwMode="auto">
          <a:xfrm>
            <a:off x="4021139" y="9720264"/>
            <a:ext cx="3076575" cy="512762"/>
          </a:xfrm>
          <a:prstGeom prst="rect">
            <a:avLst/>
          </a:prstGeom>
          <a:noFill/>
          <a:ln w="9525">
            <a:noFill/>
            <a:miter lim="800000"/>
            <a:headEnd/>
            <a:tailEnd/>
          </a:ln>
          <a:effectLst/>
        </p:spPr>
        <p:txBody>
          <a:bodyPr vert="horz" wrap="square" lIns="91492" tIns="45745" rIns="91492" bIns="45745" numCol="1" anchor="b" anchorCtr="0" compatLnSpc="1">
            <a:prstTxWarp prst="textNoShape">
              <a:avLst/>
            </a:prstTxWarp>
          </a:bodyPr>
          <a:lstStyle>
            <a:lvl1pPr algn="r">
              <a:defRPr sz="1100"/>
            </a:lvl1pPr>
          </a:lstStyle>
          <a:p>
            <a:fld id="{A9A0EA98-5831-4853-B862-C702E6EB345C}"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8633" name="Title 1"/>
          <p:cNvSpPr>
            <a:spLocks noGrp="1"/>
          </p:cNvSpPr>
          <p:nvPr>
            <p:ph type="ctrTitle"/>
          </p:nvPr>
        </p:nvSpPr>
        <p:spPr>
          <a:xfrm>
            <a:off x="685800" y="2130425"/>
            <a:ext cx="7772400" cy="1470025"/>
          </a:xfrm>
        </p:spPr>
        <p:txBody>
          <a:bodyPr/>
          <a:lstStyle/>
          <a:p>
            <a:r>
              <a:rPr lang="en-US"/>
              <a:t>Click to edit Master title style</a:t>
            </a:r>
          </a:p>
        </p:txBody>
      </p:sp>
      <p:sp>
        <p:nvSpPr>
          <p:cNvPr id="1048634"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048635" name="Date Placeholder 3"/>
          <p:cNvSpPr>
            <a:spLocks noGrp="1"/>
          </p:cNvSpPr>
          <p:nvPr>
            <p:ph type="dt" sz="half" idx="10"/>
          </p:nvPr>
        </p:nvSpPr>
        <p:spPr/>
        <p:txBody>
          <a:bodyPr/>
          <a:lstStyle/>
          <a:p>
            <a:fld id="{1D8BD707-D9CF-40AE-B4C6-C98DA3205C09}" type="datetimeFigureOut">
              <a:rPr lang="en-US" smtClean="0"/>
              <a:pPr/>
              <a:t>2/9/2022</a:t>
            </a:fld>
            <a:endParaRPr lang="en-US"/>
          </a:p>
        </p:txBody>
      </p:sp>
      <p:sp>
        <p:nvSpPr>
          <p:cNvPr id="1048636" name="Footer Placeholder 4"/>
          <p:cNvSpPr>
            <a:spLocks noGrp="1"/>
          </p:cNvSpPr>
          <p:nvPr>
            <p:ph type="ftr" sz="quarter" idx="11"/>
          </p:nvPr>
        </p:nvSpPr>
        <p:spPr/>
        <p:txBody>
          <a:bodyPr/>
          <a:lstStyle/>
          <a:p>
            <a:endParaRPr lang="en-US"/>
          </a:p>
        </p:txBody>
      </p:sp>
      <p:sp>
        <p:nvSpPr>
          <p:cNvPr id="1048637"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8658" name="Title 1"/>
          <p:cNvSpPr>
            <a:spLocks noGrp="1"/>
          </p:cNvSpPr>
          <p:nvPr>
            <p:ph type="title"/>
          </p:nvPr>
        </p:nvSpPr>
        <p:spPr/>
        <p:txBody>
          <a:bodyPr/>
          <a:lstStyle/>
          <a:p>
            <a:r>
              <a:rPr lang="en-US"/>
              <a:t>Click to edit Master title style</a:t>
            </a:r>
          </a:p>
        </p:txBody>
      </p:sp>
      <p:sp>
        <p:nvSpPr>
          <p:cNvPr id="1048659"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60" name="Date Placeholder 3"/>
          <p:cNvSpPr>
            <a:spLocks noGrp="1"/>
          </p:cNvSpPr>
          <p:nvPr>
            <p:ph type="dt" sz="half" idx="10"/>
          </p:nvPr>
        </p:nvSpPr>
        <p:spPr/>
        <p:txBody>
          <a:bodyPr/>
          <a:lstStyle/>
          <a:p>
            <a:fld id="{1D8BD707-D9CF-40AE-B4C6-C98DA3205C09}" type="datetimeFigureOut">
              <a:rPr lang="en-US" smtClean="0"/>
              <a:pPr/>
              <a:t>2/9/2022</a:t>
            </a:fld>
            <a:endParaRPr lang="en-US"/>
          </a:p>
        </p:txBody>
      </p:sp>
      <p:sp>
        <p:nvSpPr>
          <p:cNvPr id="1048661" name="Footer Placeholder 4"/>
          <p:cNvSpPr>
            <a:spLocks noGrp="1"/>
          </p:cNvSpPr>
          <p:nvPr>
            <p:ph type="ftr" sz="quarter" idx="11"/>
          </p:nvPr>
        </p:nvSpPr>
        <p:spPr/>
        <p:txBody>
          <a:bodyPr/>
          <a:lstStyle/>
          <a:p>
            <a:endParaRPr lang="en-US"/>
          </a:p>
        </p:txBody>
      </p:sp>
      <p:sp>
        <p:nvSpPr>
          <p:cNvPr id="1048662"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864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104864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44" name="Date Placeholder 3"/>
          <p:cNvSpPr>
            <a:spLocks noGrp="1"/>
          </p:cNvSpPr>
          <p:nvPr>
            <p:ph type="dt" sz="half" idx="10"/>
          </p:nvPr>
        </p:nvSpPr>
        <p:spPr/>
        <p:txBody>
          <a:bodyPr/>
          <a:lstStyle/>
          <a:p>
            <a:fld id="{1D8BD707-D9CF-40AE-B4C6-C98DA3205C09}" type="datetimeFigureOut">
              <a:rPr lang="en-US" smtClean="0"/>
              <a:pPr/>
              <a:t>2/9/2022</a:t>
            </a:fld>
            <a:endParaRPr lang="en-US"/>
          </a:p>
        </p:txBody>
      </p:sp>
      <p:sp>
        <p:nvSpPr>
          <p:cNvPr id="1048645" name="Footer Placeholder 4"/>
          <p:cNvSpPr>
            <a:spLocks noGrp="1"/>
          </p:cNvSpPr>
          <p:nvPr>
            <p:ph type="ftr" sz="quarter" idx="11"/>
          </p:nvPr>
        </p:nvSpPr>
        <p:spPr/>
        <p:txBody>
          <a:bodyPr/>
          <a:lstStyle/>
          <a:p>
            <a:endParaRPr lang="en-US"/>
          </a:p>
        </p:txBody>
      </p:sp>
      <p:sp>
        <p:nvSpPr>
          <p:cNvPr id="104864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8647" name="Title 1"/>
          <p:cNvSpPr>
            <a:spLocks noGrp="1"/>
          </p:cNvSpPr>
          <p:nvPr>
            <p:ph type="title"/>
          </p:nvPr>
        </p:nvSpPr>
        <p:spPr/>
        <p:txBody>
          <a:bodyPr/>
          <a:lstStyle/>
          <a:p>
            <a:r>
              <a:rPr lang="en-US"/>
              <a:t>Click to edit Master title style</a:t>
            </a:r>
          </a:p>
        </p:txBody>
      </p:sp>
      <p:sp>
        <p:nvSpPr>
          <p:cNvPr id="1048648"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49" name="Date Placeholder 3"/>
          <p:cNvSpPr>
            <a:spLocks noGrp="1"/>
          </p:cNvSpPr>
          <p:nvPr>
            <p:ph type="dt" sz="half" idx="10"/>
          </p:nvPr>
        </p:nvSpPr>
        <p:spPr/>
        <p:txBody>
          <a:bodyPr/>
          <a:lstStyle/>
          <a:p>
            <a:fld id="{1D8BD707-D9CF-40AE-B4C6-C98DA3205C09}" type="datetimeFigureOut">
              <a:rPr lang="en-US" smtClean="0"/>
              <a:pPr/>
              <a:t>2/9/2022</a:t>
            </a:fld>
            <a:endParaRPr lang="en-US"/>
          </a:p>
        </p:txBody>
      </p:sp>
      <p:sp>
        <p:nvSpPr>
          <p:cNvPr id="1048650" name="Footer Placeholder 4"/>
          <p:cNvSpPr>
            <a:spLocks noGrp="1"/>
          </p:cNvSpPr>
          <p:nvPr>
            <p:ph type="ftr" sz="quarter" idx="11"/>
          </p:nvPr>
        </p:nvSpPr>
        <p:spPr/>
        <p:txBody>
          <a:bodyPr/>
          <a:lstStyle/>
          <a:p>
            <a:endParaRPr lang="en-US"/>
          </a:p>
        </p:txBody>
      </p:sp>
      <p:sp>
        <p:nvSpPr>
          <p:cNvPr id="1048651"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8663"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1048664"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48665" name="Date Placeholder 3"/>
          <p:cNvSpPr>
            <a:spLocks noGrp="1"/>
          </p:cNvSpPr>
          <p:nvPr>
            <p:ph type="dt" sz="half" idx="10"/>
          </p:nvPr>
        </p:nvSpPr>
        <p:spPr/>
        <p:txBody>
          <a:bodyPr/>
          <a:lstStyle/>
          <a:p>
            <a:fld id="{1D8BD707-D9CF-40AE-B4C6-C98DA3205C09}" type="datetimeFigureOut">
              <a:rPr lang="en-US" smtClean="0"/>
              <a:pPr/>
              <a:t>2/9/2022</a:t>
            </a:fld>
            <a:endParaRPr lang="en-US"/>
          </a:p>
        </p:txBody>
      </p:sp>
      <p:sp>
        <p:nvSpPr>
          <p:cNvPr id="1048666" name="Footer Placeholder 4"/>
          <p:cNvSpPr>
            <a:spLocks noGrp="1"/>
          </p:cNvSpPr>
          <p:nvPr>
            <p:ph type="ftr" sz="quarter" idx="11"/>
          </p:nvPr>
        </p:nvSpPr>
        <p:spPr/>
        <p:txBody>
          <a:bodyPr/>
          <a:lstStyle/>
          <a:p>
            <a:endParaRPr lang="en-US"/>
          </a:p>
        </p:txBody>
      </p:sp>
      <p:sp>
        <p:nvSpPr>
          <p:cNvPr id="1048667"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8668" name="Title 1"/>
          <p:cNvSpPr>
            <a:spLocks noGrp="1"/>
          </p:cNvSpPr>
          <p:nvPr>
            <p:ph type="title"/>
          </p:nvPr>
        </p:nvSpPr>
        <p:spPr/>
        <p:txBody>
          <a:bodyPr/>
          <a:lstStyle/>
          <a:p>
            <a:r>
              <a:rPr lang="en-US"/>
              <a:t>Click to edit Master title style</a:t>
            </a:r>
          </a:p>
        </p:txBody>
      </p:sp>
      <p:sp>
        <p:nvSpPr>
          <p:cNvPr id="1048669"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70"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71" name="Date Placeholder 4"/>
          <p:cNvSpPr>
            <a:spLocks noGrp="1"/>
          </p:cNvSpPr>
          <p:nvPr>
            <p:ph type="dt" sz="half" idx="10"/>
          </p:nvPr>
        </p:nvSpPr>
        <p:spPr/>
        <p:txBody>
          <a:bodyPr/>
          <a:lstStyle/>
          <a:p>
            <a:fld id="{1D8BD707-D9CF-40AE-B4C6-C98DA3205C09}" type="datetimeFigureOut">
              <a:rPr lang="en-US" smtClean="0"/>
              <a:pPr/>
              <a:t>2/9/2022</a:t>
            </a:fld>
            <a:endParaRPr lang="en-US"/>
          </a:p>
        </p:txBody>
      </p:sp>
      <p:sp>
        <p:nvSpPr>
          <p:cNvPr id="1048672" name="Footer Placeholder 5"/>
          <p:cNvSpPr>
            <a:spLocks noGrp="1"/>
          </p:cNvSpPr>
          <p:nvPr>
            <p:ph type="ftr" sz="quarter" idx="11"/>
          </p:nvPr>
        </p:nvSpPr>
        <p:spPr/>
        <p:txBody>
          <a:bodyPr/>
          <a:lstStyle/>
          <a:p>
            <a:endParaRPr lang="en-US"/>
          </a:p>
        </p:txBody>
      </p:sp>
      <p:sp>
        <p:nvSpPr>
          <p:cNvPr id="1048673"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8674" name="Title 1"/>
          <p:cNvSpPr>
            <a:spLocks noGrp="1"/>
          </p:cNvSpPr>
          <p:nvPr>
            <p:ph type="title"/>
          </p:nvPr>
        </p:nvSpPr>
        <p:spPr/>
        <p:txBody>
          <a:bodyPr/>
          <a:lstStyle/>
          <a:p>
            <a:r>
              <a:rPr lang="en-US"/>
              <a:t>Click to edit Master title style</a:t>
            </a:r>
          </a:p>
        </p:txBody>
      </p:sp>
      <p:sp>
        <p:nvSpPr>
          <p:cNvPr id="1048675"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48676"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77"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48678"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79" name="Date Placeholder 6"/>
          <p:cNvSpPr>
            <a:spLocks noGrp="1"/>
          </p:cNvSpPr>
          <p:nvPr>
            <p:ph type="dt" sz="half" idx="10"/>
          </p:nvPr>
        </p:nvSpPr>
        <p:spPr/>
        <p:txBody>
          <a:bodyPr/>
          <a:lstStyle/>
          <a:p>
            <a:fld id="{1D8BD707-D9CF-40AE-B4C6-C98DA3205C09}" type="datetimeFigureOut">
              <a:rPr lang="en-US" smtClean="0"/>
              <a:pPr/>
              <a:t>2/9/2022</a:t>
            </a:fld>
            <a:endParaRPr lang="en-US"/>
          </a:p>
        </p:txBody>
      </p:sp>
      <p:sp>
        <p:nvSpPr>
          <p:cNvPr id="1048680" name="Footer Placeholder 7"/>
          <p:cNvSpPr>
            <a:spLocks noGrp="1"/>
          </p:cNvSpPr>
          <p:nvPr>
            <p:ph type="ftr" sz="quarter" idx="11"/>
          </p:nvPr>
        </p:nvSpPr>
        <p:spPr/>
        <p:txBody>
          <a:bodyPr/>
          <a:lstStyle/>
          <a:p>
            <a:endParaRPr lang="en-US"/>
          </a:p>
        </p:txBody>
      </p:sp>
      <p:sp>
        <p:nvSpPr>
          <p:cNvPr id="1048681"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638" name="Title 1"/>
          <p:cNvSpPr>
            <a:spLocks noGrp="1"/>
          </p:cNvSpPr>
          <p:nvPr>
            <p:ph type="title"/>
          </p:nvPr>
        </p:nvSpPr>
        <p:spPr/>
        <p:txBody>
          <a:bodyPr/>
          <a:lstStyle/>
          <a:p>
            <a:r>
              <a:rPr lang="en-US"/>
              <a:t>Click to edit Master title style</a:t>
            </a:r>
          </a:p>
        </p:txBody>
      </p:sp>
      <p:sp>
        <p:nvSpPr>
          <p:cNvPr id="1048639" name="Date Placeholder 2"/>
          <p:cNvSpPr>
            <a:spLocks noGrp="1"/>
          </p:cNvSpPr>
          <p:nvPr>
            <p:ph type="dt" sz="half" idx="10"/>
          </p:nvPr>
        </p:nvSpPr>
        <p:spPr/>
        <p:txBody>
          <a:bodyPr/>
          <a:lstStyle/>
          <a:p>
            <a:fld id="{1D8BD707-D9CF-40AE-B4C6-C98DA3205C09}" type="datetimeFigureOut">
              <a:rPr lang="en-US" smtClean="0"/>
              <a:pPr/>
              <a:t>2/9/2022</a:t>
            </a:fld>
            <a:endParaRPr lang="en-US"/>
          </a:p>
        </p:txBody>
      </p:sp>
      <p:sp>
        <p:nvSpPr>
          <p:cNvPr id="1048640" name="Footer Placeholder 3"/>
          <p:cNvSpPr>
            <a:spLocks noGrp="1"/>
          </p:cNvSpPr>
          <p:nvPr>
            <p:ph type="ftr" sz="quarter" idx="11"/>
          </p:nvPr>
        </p:nvSpPr>
        <p:spPr/>
        <p:txBody>
          <a:bodyPr/>
          <a:lstStyle/>
          <a:p>
            <a:endParaRPr lang="en-US"/>
          </a:p>
        </p:txBody>
      </p:sp>
      <p:sp>
        <p:nvSpPr>
          <p:cNvPr id="1048641"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581" name="Date Placeholder 1"/>
          <p:cNvSpPr>
            <a:spLocks noGrp="1"/>
          </p:cNvSpPr>
          <p:nvPr>
            <p:ph type="dt" sz="half" idx="10"/>
          </p:nvPr>
        </p:nvSpPr>
        <p:spPr/>
        <p:txBody>
          <a:bodyPr/>
          <a:lstStyle/>
          <a:p>
            <a:fld id="{1D8BD707-D9CF-40AE-B4C6-C98DA3205C09}" type="datetimeFigureOut">
              <a:rPr lang="en-US" smtClean="0"/>
              <a:pPr/>
              <a:t>2/9/2022</a:t>
            </a:fld>
            <a:endParaRPr lang="en-US"/>
          </a:p>
        </p:txBody>
      </p:sp>
      <p:sp>
        <p:nvSpPr>
          <p:cNvPr id="1048582" name="Footer Placeholder 2"/>
          <p:cNvSpPr>
            <a:spLocks noGrp="1"/>
          </p:cNvSpPr>
          <p:nvPr>
            <p:ph type="ftr" sz="quarter" idx="11"/>
          </p:nvPr>
        </p:nvSpPr>
        <p:spPr/>
        <p:txBody>
          <a:bodyPr/>
          <a:lstStyle/>
          <a:p>
            <a:endParaRPr lang="en-US"/>
          </a:p>
        </p:txBody>
      </p:sp>
      <p:sp>
        <p:nvSpPr>
          <p:cNvPr id="1048583"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868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104868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8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48685" name="Date Placeholder 4"/>
          <p:cNvSpPr>
            <a:spLocks noGrp="1"/>
          </p:cNvSpPr>
          <p:nvPr>
            <p:ph type="dt" sz="half" idx="10"/>
          </p:nvPr>
        </p:nvSpPr>
        <p:spPr/>
        <p:txBody>
          <a:bodyPr/>
          <a:lstStyle/>
          <a:p>
            <a:fld id="{1D8BD707-D9CF-40AE-B4C6-C98DA3205C09}" type="datetimeFigureOut">
              <a:rPr lang="en-US" smtClean="0"/>
              <a:pPr/>
              <a:t>2/9/2022</a:t>
            </a:fld>
            <a:endParaRPr lang="en-US"/>
          </a:p>
        </p:txBody>
      </p:sp>
      <p:sp>
        <p:nvSpPr>
          <p:cNvPr id="1048686" name="Footer Placeholder 5"/>
          <p:cNvSpPr>
            <a:spLocks noGrp="1"/>
          </p:cNvSpPr>
          <p:nvPr>
            <p:ph type="ftr" sz="quarter" idx="11"/>
          </p:nvPr>
        </p:nvSpPr>
        <p:spPr/>
        <p:txBody>
          <a:bodyPr/>
          <a:lstStyle/>
          <a:p>
            <a:endParaRPr lang="en-US"/>
          </a:p>
        </p:txBody>
      </p:sp>
      <p:sp>
        <p:nvSpPr>
          <p:cNvPr id="104868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865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104865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4865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48655" name="Date Placeholder 4"/>
          <p:cNvSpPr>
            <a:spLocks noGrp="1"/>
          </p:cNvSpPr>
          <p:nvPr>
            <p:ph type="dt" sz="half" idx="10"/>
          </p:nvPr>
        </p:nvSpPr>
        <p:spPr/>
        <p:txBody>
          <a:bodyPr/>
          <a:lstStyle/>
          <a:p>
            <a:fld id="{1D8BD707-D9CF-40AE-B4C6-C98DA3205C09}" type="datetimeFigureOut">
              <a:rPr lang="en-US" smtClean="0"/>
              <a:pPr/>
              <a:t>2/9/2022</a:t>
            </a:fld>
            <a:endParaRPr lang="en-US"/>
          </a:p>
        </p:txBody>
      </p:sp>
      <p:sp>
        <p:nvSpPr>
          <p:cNvPr id="1048656" name="Footer Placeholder 5"/>
          <p:cNvSpPr>
            <a:spLocks noGrp="1"/>
          </p:cNvSpPr>
          <p:nvPr>
            <p:ph type="ftr" sz="quarter" idx="11"/>
          </p:nvPr>
        </p:nvSpPr>
        <p:spPr/>
        <p:txBody>
          <a:bodyPr/>
          <a:lstStyle/>
          <a:p>
            <a:endParaRPr lang="en-US"/>
          </a:p>
        </p:txBody>
      </p:sp>
      <p:sp>
        <p:nvSpPr>
          <p:cNvPr id="104865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1048577"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578"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2/9/2022</a:t>
            </a:fld>
            <a:endParaRPr lang="en-US"/>
          </a:p>
        </p:txBody>
      </p:sp>
      <p:sp>
        <p:nvSpPr>
          <p:cNvPr id="1048579"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048580"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57522" y="1285848"/>
            <a:ext cx="12144460" cy="1285883"/>
          </a:xfrm>
        </p:spPr>
        <p:txBody>
          <a:bodyPr>
            <a:normAutofit/>
          </a:bodyPr>
          <a:lstStyle/>
          <a:p>
            <a:r>
              <a:rPr lang="en-US" b="1" dirty="0" smtClean="0">
                <a:latin typeface="Times New Roman" pitchFamily="18" charset="0"/>
                <a:cs typeface="Times New Roman" pitchFamily="18" charset="0"/>
              </a:rPr>
              <a:t>Di </a:t>
            </a:r>
            <a:r>
              <a:rPr lang="en-US" b="1" dirty="0" err="1" smtClean="0">
                <a:latin typeface="Times New Roman" pitchFamily="18" charset="0"/>
                <a:cs typeface="Times New Roman" pitchFamily="18" charset="0"/>
              </a:rPr>
              <a:t>tích</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Lịch</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sử</a:t>
            </a:r>
            <a:r>
              <a:rPr lang="en-US" b="1" dirty="0" smtClean="0">
                <a:latin typeface="Times New Roman" pitchFamily="18" charset="0"/>
                <a:cs typeface="Times New Roman" pitchFamily="18" charset="0"/>
              </a:rPr>
              <a:t> - </a:t>
            </a:r>
            <a:r>
              <a:rPr lang="en-US" b="1" dirty="0" err="1" smtClean="0">
                <a:latin typeface="Times New Roman" pitchFamily="18" charset="0"/>
                <a:cs typeface="Times New Roman" pitchFamily="18" charset="0"/>
              </a:rPr>
              <a:t>Văn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hóa</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Đền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Trúc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xã</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Tân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Mỹ</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Hà</a:t>
            </a:r>
            <a:endParaRPr lang="vi-VN" b="1" dirty="0">
              <a:latin typeface="Times New Roman" pitchFamily="18" charset="0"/>
              <a:cs typeface="Times New Roman" pitchFamily="18" charset="0"/>
            </a:endParaRPr>
          </a:p>
        </p:txBody>
      </p:sp>
      <p:sp>
        <p:nvSpPr>
          <p:cNvPr id="3" name="Subtitle 2"/>
          <p:cNvSpPr>
            <a:spLocks noGrp="1"/>
          </p:cNvSpPr>
          <p:nvPr>
            <p:ph type="subTitle" idx="1"/>
          </p:nvPr>
        </p:nvSpPr>
        <p:spPr>
          <a:xfrm>
            <a:off x="5714976" y="3886200"/>
            <a:ext cx="7858180" cy="4472010"/>
          </a:xfrm>
        </p:spPr>
        <p:txBody>
          <a:bodyPr/>
          <a:lstStyle/>
          <a:p>
            <a:endParaRPr lang="vi-VN" dirty="0"/>
          </a:p>
        </p:txBody>
      </p:sp>
      <p:pic>
        <p:nvPicPr>
          <p:cNvPr id="4" name="Picture 3" descr="C:\Users\HoangLan\Desktop\72d3230001t43211l0.jpg"/>
          <p:cNvPicPr/>
          <p:nvPr/>
        </p:nvPicPr>
        <p:blipFill>
          <a:blip r:embed="rId2">
            <a:extLst>
              <a:ext uri="{28A0092B-C50C-407E-A947-70E740481C1C}">
                <a14:useLocalDpi xmlns="" xmlns:lc="http://schemas.openxmlformats.org/drawingml/2006/lockedCanvas" xmlns:a14="http://schemas.microsoft.com/office/drawing/2010/main" val="0"/>
              </a:ext>
            </a:extLst>
          </a:blip>
          <a:srcRect/>
          <a:stretch>
            <a:fillRect/>
          </a:stretch>
        </p:blipFill>
        <p:spPr bwMode="auto">
          <a:xfrm>
            <a:off x="4214778" y="2643170"/>
            <a:ext cx="10501386" cy="628654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9B93E"/>
        </a:solidFill>
        <a:effectLst/>
      </p:bgPr>
    </p:bg>
    <p:spTree>
      <p:nvGrpSpPr>
        <p:cNvPr id="1" name=""/>
        <p:cNvGrpSpPr/>
        <p:nvPr/>
      </p:nvGrpSpPr>
      <p:grpSpPr>
        <a:xfrm>
          <a:off x="0" y="0"/>
          <a:ext cx="0" cy="0"/>
          <a:chOff x="0" y="0"/>
          <a:chExt cx="0" cy="0"/>
        </a:xfrm>
      </p:grpSpPr>
      <p:grpSp>
        <p:nvGrpSpPr>
          <p:cNvPr id="25" name="Group 2"/>
          <p:cNvGrpSpPr/>
          <p:nvPr/>
        </p:nvGrpSpPr>
        <p:grpSpPr>
          <a:xfrm>
            <a:off x="15651161" y="7525874"/>
            <a:ext cx="4280288" cy="3319407"/>
            <a:chOff x="0" y="0"/>
            <a:chExt cx="5707051" cy="4425876"/>
          </a:xfrm>
        </p:grpSpPr>
        <p:grpSp>
          <p:nvGrpSpPr>
            <p:cNvPr id="26" name="Group 3"/>
            <p:cNvGrpSpPr/>
            <p:nvPr/>
          </p:nvGrpSpPr>
          <p:grpSpPr>
            <a:xfrm>
              <a:off x="0" y="0"/>
              <a:ext cx="4425876" cy="4425876"/>
              <a:chOff x="0" y="0"/>
              <a:chExt cx="6350000" cy="6350000"/>
            </a:xfrm>
          </p:grpSpPr>
          <p:sp>
            <p:nvSpPr>
              <p:cNvPr id="104858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1048585" name="AutoShape 5"/>
            <p:cNvSpPr/>
            <p:nvPr/>
          </p:nvSpPr>
          <p:spPr>
            <a:xfrm rot="5400000">
              <a:off x="3720202" y="705674"/>
              <a:ext cx="68512" cy="3083041"/>
            </a:xfrm>
            <a:prstGeom prst="rect">
              <a:avLst/>
            </a:prstGeom>
            <a:solidFill>
              <a:srgbClr val="050707"/>
            </a:solidFill>
          </p:spPr>
        </p:sp>
        <p:sp>
          <p:nvSpPr>
            <p:cNvPr id="1048586" name="AutoShape 6"/>
            <p:cNvSpPr/>
            <p:nvPr/>
          </p:nvSpPr>
          <p:spPr>
            <a:xfrm rot="5400000">
              <a:off x="4131274" y="1048234"/>
              <a:ext cx="68512" cy="3083041"/>
            </a:xfrm>
            <a:prstGeom prst="rect">
              <a:avLst/>
            </a:prstGeom>
            <a:solidFill>
              <a:srgbClr val="050707"/>
            </a:solidFill>
          </p:spPr>
        </p:sp>
      </p:grpSp>
      <p:sp>
        <p:nvSpPr>
          <p:cNvPr id="1048587" name="TextBox 14"/>
          <p:cNvSpPr txBox="1"/>
          <p:nvPr/>
        </p:nvSpPr>
        <p:spPr>
          <a:xfrm>
            <a:off x="11787206" y="2004954"/>
            <a:ext cx="5602700" cy="5424562"/>
          </a:xfrm>
          <a:prstGeom prst="rect">
            <a:avLst/>
          </a:prstGeom>
        </p:spPr>
        <p:txBody>
          <a:bodyPr wrap="square" lIns="0" tIns="0" rIns="0" bIns="0" rtlCol="0" anchor="t">
            <a:spAutoFit/>
          </a:bodyPr>
          <a:lstStyle/>
          <a:p>
            <a:pPr algn="just">
              <a:lnSpc>
                <a:spcPts val="4680"/>
              </a:lnSpc>
            </a:pPr>
            <a:r>
              <a:rPr lang="en-US" sz="3500" dirty="0" err="1">
                <a:effectLst/>
                <a:latin typeface="Times New Roman" panose="02020603050405020304" pitchFamily="18" charset="0"/>
                <a:ea typeface="Yu Mincho" panose="02020400000000000000" pitchFamily="18" charset="-128"/>
              </a:rPr>
              <a:t>Có</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lẽ</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dù</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cho</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đi</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bốn</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phương</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trời</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nhưng</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những</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người</a:t>
            </a:r>
            <a:r>
              <a:rPr lang="en-US" sz="3500" dirty="0">
                <a:effectLst/>
                <a:latin typeface="Times New Roman" panose="02020603050405020304" pitchFamily="18" charset="0"/>
                <a:ea typeface="Yu Mincho" panose="02020400000000000000" pitchFamily="18" charset="-128"/>
              </a:rPr>
              <a:t> con </a:t>
            </a:r>
            <a:r>
              <a:rPr lang="en-US" sz="3500" dirty="0" err="1">
                <a:effectLst/>
                <a:latin typeface="Times New Roman" panose="02020603050405020304" pitchFamily="18" charset="0"/>
                <a:ea typeface="Yu Mincho" panose="02020400000000000000" pitchFamily="18" charset="-128"/>
              </a:rPr>
              <a:t>đất</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Hà</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Tĩnh</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mình</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thương</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vẫn</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đều</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nhớ</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mãi</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về</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nơi</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thiêng</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liêng</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này</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với</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lòng</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trân</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quý</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vô</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biên</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Hãy</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giữ</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gìn</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và</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bảo</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vệ</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nét</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đẹp</a:t>
            </a:r>
            <a:r>
              <a:rPr lang="en-US" sz="3500" dirty="0">
                <a:effectLst/>
                <a:latin typeface="Times New Roman" panose="02020603050405020304" pitchFamily="18" charset="0"/>
                <a:ea typeface="Yu Mincho" panose="02020400000000000000" pitchFamily="18" charset="-128"/>
              </a:rPr>
              <a:t> di </a:t>
            </a:r>
            <a:r>
              <a:rPr lang="en-US" sz="3500" dirty="0" err="1">
                <a:effectLst/>
                <a:latin typeface="Times New Roman" panose="02020603050405020304" pitchFamily="18" charset="0"/>
                <a:ea typeface="Yu Mincho" panose="02020400000000000000" pitchFamily="18" charset="-128"/>
              </a:rPr>
              <a:t>tích</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quý</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giá</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này</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các</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bạn</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nhé</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hãy</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để</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lòng</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tự</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hào</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trân</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quý</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lan</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tỏa</a:t>
            </a:r>
            <a:r>
              <a:rPr lang="en-US" sz="3500" dirty="0">
                <a:effectLst/>
                <a:latin typeface="Times New Roman" panose="02020603050405020304" pitchFamily="18" charset="0"/>
                <a:ea typeface="Yu Mincho" panose="02020400000000000000" pitchFamily="18" charset="-128"/>
              </a:rPr>
              <a:t> ra </a:t>
            </a:r>
            <a:r>
              <a:rPr lang="en-US" sz="3500" dirty="0" err="1">
                <a:effectLst/>
                <a:latin typeface="Times New Roman" panose="02020603050405020304" pitchFamily="18" charset="0"/>
                <a:ea typeface="Yu Mincho" panose="02020400000000000000" pitchFamily="18" charset="-128"/>
              </a:rPr>
              <a:t>muôn</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nơi</a:t>
            </a:r>
            <a:r>
              <a:rPr lang="en-US" sz="3500" dirty="0">
                <a:effectLst/>
                <a:latin typeface="Times New Roman" panose="02020603050405020304" pitchFamily="18" charset="0"/>
                <a:ea typeface="Yu Mincho" panose="02020400000000000000" pitchFamily="18" charset="-128"/>
              </a:rPr>
              <a:t>.</a:t>
            </a:r>
            <a:endParaRPr lang="en-US" sz="3500" spc="359" dirty="0">
              <a:solidFill>
                <a:srgbClr val="FFFFFF"/>
              </a:solidFill>
              <a:latin typeface="Muli Extra Light Bold"/>
            </a:endParaRPr>
          </a:p>
        </p:txBody>
      </p:sp>
      <p:sp>
        <p:nvSpPr>
          <p:cNvPr id="1048588" name="Flowchart: Connector 38"/>
          <p:cNvSpPr/>
          <p:nvPr/>
        </p:nvSpPr>
        <p:spPr>
          <a:xfrm>
            <a:off x="16289783" y="17707"/>
            <a:ext cx="990600" cy="990600"/>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152" name="5795893953383513968">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a:blip r:embed="rId4"/>
          <a:stretch>
            <a:fillRect/>
          </a:stretch>
        </p:blipFill>
        <p:spPr>
          <a:xfrm>
            <a:off x="3071770" y="857220"/>
            <a:ext cx="7429552" cy="8207159"/>
          </a:xfrm>
          <a:prstGeom prst="rect">
            <a:avLst/>
          </a:prstGeom>
        </p:spPr>
      </p:pic>
      <p:grpSp>
        <p:nvGrpSpPr>
          <p:cNvPr id="27" name="Group 2"/>
          <p:cNvGrpSpPr/>
          <p:nvPr/>
        </p:nvGrpSpPr>
        <p:grpSpPr>
          <a:xfrm>
            <a:off x="-1384688" y="-1300107"/>
            <a:ext cx="4280288" cy="3319407"/>
            <a:chOff x="0" y="0"/>
            <a:chExt cx="5707051" cy="4425876"/>
          </a:xfrm>
        </p:grpSpPr>
        <p:grpSp>
          <p:nvGrpSpPr>
            <p:cNvPr id="28" name="Group 3"/>
            <p:cNvGrpSpPr/>
            <p:nvPr/>
          </p:nvGrpSpPr>
          <p:grpSpPr>
            <a:xfrm>
              <a:off x="0" y="0"/>
              <a:ext cx="4425876" cy="4425876"/>
              <a:chOff x="0" y="0"/>
              <a:chExt cx="6350000" cy="6350000"/>
            </a:xfrm>
          </p:grpSpPr>
          <p:sp>
            <p:nvSpPr>
              <p:cNvPr id="1048589"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txBody>
              <a:bodyPr/>
              <a:lstStyle/>
              <a:p>
                <a:endParaRPr lang="en-US" dirty="0"/>
              </a:p>
            </p:txBody>
          </p:sp>
        </p:grpSp>
        <p:sp>
          <p:nvSpPr>
            <p:cNvPr id="1048590" name="AutoShape 5"/>
            <p:cNvSpPr/>
            <p:nvPr/>
          </p:nvSpPr>
          <p:spPr>
            <a:xfrm rot="5400000">
              <a:off x="3720202" y="705674"/>
              <a:ext cx="68512" cy="3083041"/>
            </a:xfrm>
            <a:prstGeom prst="rect">
              <a:avLst/>
            </a:prstGeom>
            <a:solidFill>
              <a:srgbClr val="050707"/>
            </a:solidFill>
          </p:spPr>
        </p:sp>
        <p:sp>
          <p:nvSpPr>
            <p:cNvPr id="1048591" name="AutoShape 6"/>
            <p:cNvSpPr/>
            <p:nvPr/>
          </p:nvSpPr>
          <p:spPr>
            <a:xfrm rot="5400000">
              <a:off x="4131274" y="1048234"/>
              <a:ext cx="68512" cy="3083041"/>
            </a:xfrm>
            <a:prstGeom prst="rect">
              <a:avLst/>
            </a:prstGeom>
            <a:solidFill>
              <a:srgbClr val="050707"/>
            </a:solid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566" fill="hold"/>
                                        <p:tgtEl>
                                          <p:spTgt spid="209715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2727">
                <p:cTn id="7" fill="hold" display="0">
                  <p:stCondLst>
                    <p:cond delay="indefinite"/>
                  </p:stCondLst>
                </p:cTn>
                <p:tgtEl>
                  <p:spTgt spid="2097152"/>
                </p:tgtEl>
              </p:cMediaNode>
            </p:video>
            <p:seq concurrent="1" nextAc="seek">
              <p:cTn id="8" restart="whenNotActive" fill="hold" evtFilter="cancelBubble" nodeType="interactiveSeq">
                <p:stCondLst>
                  <p:cond evt="onClick" delay="0">
                    <p:tgtEl>
                      <p:spTgt spid="209715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97152"/>
                                        </p:tgtEl>
                                      </p:cBhvr>
                                    </p:cmd>
                                  </p:childTnLst>
                                </p:cTn>
                              </p:par>
                            </p:childTnLst>
                          </p:cTn>
                        </p:par>
                      </p:childTnLst>
                    </p:cTn>
                  </p:par>
                </p:childTnLst>
              </p:cTn>
              <p:nextCondLst>
                <p:cond evt="onClick" delay="0">
                  <p:tgtEl>
                    <p:spTgt spid="209715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28725"/>
            <a:ext cx="15530562" cy="6858048"/>
          </a:xfrm>
        </p:spPr>
        <p:txBody>
          <a:bodyPr>
            <a:normAutofit/>
          </a:bodyPr>
          <a:lstStyle/>
          <a:p>
            <a:pPr algn="l"/>
            <a:r>
              <a:rPr lang="en-US" b="1" dirty="0" err="1" smtClean="0">
                <a:latin typeface="Times New Roman" pitchFamily="18" charset="0"/>
                <a:cs typeface="Times New Roman" pitchFamily="18" charset="0"/>
              </a:rPr>
              <a:t>Nguồn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tư</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liệu</a:t>
            </a:r>
            <a:r>
              <a:rPr lang="en-US" b="1" dirty="0" smtClean="0">
                <a:latin typeface="Times New Roman" pitchFamily="18" charset="0"/>
                <a:cs typeface="Times New Roman" pitchFamily="18" charset="0"/>
              </a:rPr>
              <a:t>:</a:t>
            </a:r>
            <a:r>
              <a:rPr lang="en-US" dirty="0" smtClean="0">
                <a:latin typeface="Times New Roman" pitchFamily="18" charset="0"/>
                <a:cs typeface="Times New Roman" pitchFamily="18" charset="0"/>
              </a:rPr>
              <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 https://baohatinh.vn/diem-den/den-truc-di-tich-doc-dao-ben-dong-ngan-pho/204791.htm\</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 https://tamviet.tienphong.vn/ngoi-den-ben-dong-song-ngan-pho-va-truyen-thuyet-mau-post1368425.tpo</a:t>
            </a:r>
            <a:endParaRPr lang="vi-VN" dirty="0">
              <a:latin typeface="Times New Roman" pitchFamily="18" charset="0"/>
              <a:cs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9B93E"/>
        </a:solidFill>
        <a:effectLst/>
      </p:bgPr>
    </p:bg>
    <p:spTree>
      <p:nvGrpSpPr>
        <p:cNvPr id="1" name=""/>
        <p:cNvGrpSpPr/>
        <p:nvPr/>
      </p:nvGrpSpPr>
      <p:grpSpPr>
        <a:xfrm>
          <a:off x="0" y="0"/>
          <a:ext cx="0" cy="0"/>
          <a:chOff x="0" y="0"/>
          <a:chExt cx="0" cy="0"/>
        </a:xfrm>
      </p:grpSpPr>
      <p:sp>
        <p:nvSpPr>
          <p:cNvPr id="1048610" name="TextBox 1"/>
          <p:cNvSpPr txBox="1"/>
          <p:nvPr/>
        </p:nvSpPr>
        <p:spPr>
          <a:xfrm>
            <a:off x="1357258" y="269882"/>
            <a:ext cx="15809662" cy="1938992"/>
          </a:xfrm>
          <a:prstGeom prst="rect">
            <a:avLst/>
          </a:prstGeom>
          <a:noFill/>
        </p:spPr>
        <p:txBody>
          <a:bodyPr wrap="square">
            <a:spAutoFit/>
          </a:bodyPr>
          <a:lstStyle/>
          <a:p>
            <a:pPr algn="ctr"/>
            <a:r>
              <a:rPr lang="vi-VN" sz="4000" dirty="0">
                <a:solidFill>
                  <a:srgbClr val="993300"/>
                </a:solidFill>
                <a:latin typeface="+mj-lt"/>
              </a:rPr>
              <a:t>Đền Trúc – Điểm vàng những dấu tích lịch sử để lại. Nơi đây đã ghi lại dấu ấn muôn đời của hàng trăm năm nước, nơi chứng kiến trang vàng lịch sử chói lọi mà chẳng bao giờ ai quên.</a:t>
            </a:r>
          </a:p>
        </p:txBody>
      </p:sp>
      <p:pic>
        <p:nvPicPr>
          <p:cNvPr id="2097156" name="Picture 2"/>
          <p:cNvPicPr>
            <a:picLocks noChangeAspect="1"/>
          </p:cNvPicPr>
          <p:nvPr/>
        </p:nvPicPr>
        <p:blipFill>
          <a:blip r:embed="rId2"/>
          <a:stretch>
            <a:fillRect/>
          </a:stretch>
        </p:blipFill>
        <p:spPr>
          <a:xfrm>
            <a:off x="2214513" y="2476499"/>
            <a:ext cx="13716097" cy="7564863"/>
          </a:xfrm>
          <a:prstGeom prst="rect">
            <a:avLst/>
          </a:prstGeom>
        </p:spPr>
      </p:pic>
      <p:sp>
        <p:nvSpPr>
          <p:cNvPr id="1048611" name="L-Shape 3"/>
          <p:cNvSpPr/>
          <p:nvPr/>
        </p:nvSpPr>
        <p:spPr>
          <a:xfrm rot="16200000">
            <a:off x="16962241" y="8947385"/>
            <a:ext cx="1231429" cy="1447800"/>
          </a:xfrm>
          <a:prstGeom prst="corner">
            <a:avLst>
              <a:gd name="adj1" fmla="val 43249"/>
              <a:gd name="adj2" fmla="val 3649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12" name="L-Shape 4"/>
          <p:cNvSpPr/>
          <p:nvPr/>
        </p:nvSpPr>
        <p:spPr>
          <a:xfrm rot="5400000">
            <a:off x="2904396" y="2332897"/>
            <a:ext cx="702840" cy="651166"/>
          </a:xfrm>
          <a:prstGeom prst="corne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3" name="TextBox 3"/>
          <p:cNvSpPr txBox="1"/>
          <p:nvPr/>
        </p:nvSpPr>
        <p:spPr>
          <a:xfrm>
            <a:off x="3088650" y="758417"/>
            <a:ext cx="12699084" cy="2270943"/>
          </a:xfrm>
          <a:prstGeom prst="rect">
            <a:avLst/>
          </a:prstGeom>
        </p:spPr>
        <p:txBody>
          <a:bodyPr lIns="0" tIns="0" rIns="0" bIns="0" rtlCol="0" anchor="t">
            <a:spAutoFit/>
          </a:bodyPr>
          <a:lstStyle/>
          <a:p>
            <a:pPr algn="ctr">
              <a:lnSpc>
                <a:spcPts val="4500"/>
              </a:lnSpc>
            </a:pPr>
            <a:r>
              <a:rPr lang="en-US" sz="3500" dirty="0" err="1">
                <a:effectLst/>
                <a:latin typeface="Times New Roman" panose="02020603050405020304" pitchFamily="18" charset="0"/>
                <a:ea typeface="Yu Mincho" panose="02020400000000000000" pitchFamily="18" charset="-128"/>
              </a:rPr>
              <a:t>Đền</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Trúc</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nằm</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trên</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khoảng</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đất</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cao</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thoáng</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bên</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bờ</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hữu</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ngạn</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sông</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Ngàn</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Phố</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với</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dáng</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uy</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nghi</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cổ</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kính</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Xung</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quanh</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đền</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được</a:t>
            </a:r>
            <a:r>
              <a:rPr lang="en-US" sz="3500" dirty="0">
                <a:effectLst/>
                <a:latin typeface="Times New Roman" panose="02020603050405020304" pitchFamily="18" charset="0"/>
                <a:ea typeface="Yu Mincho" panose="02020400000000000000" pitchFamily="18" charset="-128"/>
              </a:rPr>
              <a:t> bao </a:t>
            </a:r>
            <a:r>
              <a:rPr lang="en-US" sz="3500" dirty="0" err="1">
                <a:effectLst/>
                <a:latin typeface="Times New Roman" panose="02020603050405020304" pitchFamily="18" charset="0"/>
                <a:ea typeface="Yu Mincho" panose="02020400000000000000" pitchFamily="18" charset="-128"/>
              </a:rPr>
              <a:t>bọc</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bởi</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một</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thiên</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nhiên</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dịu</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dàng</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đẹp</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đẽ</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đến</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thơ</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mộng</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Đền</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Trúc</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thờ</a:t>
            </a:r>
            <a:r>
              <a:rPr lang="en-US" sz="3500" dirty="0">
                <a:effectLst/>
                <a:latin typeface="Times New Roman" panose="02020603050405020304" pitchFamily="18" charset="0"/>
                <a:ea typeface="Yu Mincho" panose="02020400000000000000" pitchFamily="18" charset="-128"/>
              </a:rPr>
              <a:t> 2 </a:t>
            </a:r>
            <a:r>
              <a:rPr lang="en-US" sz="3500" dirty="0" err="1">
                <a:effectLst/>
                <a:latin typeface="Times New Roman" panose="02020603050405020304" pitchFamily="18" charset="0"/>
                <a:ea typeface="Yu Mincho" panose="02020400000000000000" pitchFamily="18" charset="-128"/>
              </a:rPr>
              <a:t>dũng</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tướng</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của</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Bình</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Định</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Vương</a:t>
            </a:r>
            <a:r>
              <a:rPr lang="en-US" sz="3500" dirty="0">
                <a:effectLst/>
                <a:latin typeface="Times New Roman" panose="02020603050405020304" pitchFamily="18" charset="0"/>
                <a:ea typeface="Yu Mincho" panose="02020400000000000000" pitchFamily="18" charset="-128"/>
              </a:rPr>
              <a:t> Lê </a:t>
            </a:r>
            <a:r>
              <a:rPr lang="en-US" sz="3500" dirty="0" err="1">
                <a:effectLst/>
                <a:latin typeface="Times New Roman" panose="02020603050405020304" pitchFamily="18" charset="0"/>
                <a:ea typeface="Yu Mincho" panose="02020400000000000000" pitchFamily="18" charset="-128"/>
              </a:rPr>
              <a:t>Lợi</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là</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Trần</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Lệ</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và</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Trần</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Đạt</a:t>
            </a:r>
            <a:endParaRPr lang="en-US" sz="3500" spc="30" dirty="0">
              <a:solidFill>
                <a:srgbClr val="050707"/>
              </a:solidFill>
              <a:latin typeface="Muli Extra Light"/>
            </a:endParaRPr>
          </a:p>
        </p:txBody>
      </p:sp>
      <p:grpSp>
        <p:nvGrpSpPr>
          <p:cNvPr id="44" name="Group 7"/>
          <p:cNvGrpSpPr/>
          <p:nvPr/>
        </p:nvGrpSpPr>
        <p:grpSpPr>
          <a:xfrm>
            <a:off x="-1371600" y="2281293"/>
            <a:ext cx="4280288" cy="3319407"/>
            <a:chOff x="0" y="0"/>
            <a:chExt cx="5707051" cy="4425876"/>
          </a:xfrm>
        </p:grpSpPr>
        <p:grpSp>
          <p:nvGrpSpPr>
            <p:cNvPr id="45" name="Group 8"/>
            <p:cNvGrpSpPr/>
            <p:nvPr/>
          </p:nvGrpSpPr>
          <p:grpSpPr>
            <a:xfrm>
              <a:off x="0" y="0"/>
              <a:ext cx="4425876" cy="4425876"/>
              <a:chOff x="0" y="0"/>
              <a:chExt cx="6350000" cy="6350000"/>
            </a:xfrm>
          </p:grpSpPr>
          <p:sp>
            <p:nvSpPr>
              <p:cNvPr id="1048614"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9B93E"/>
              </a:solidFill>
            </p:spPr>
          </p:sp>
        </p:grpSp>
        <p:sp>
          <p:nvSpPr>
            <p:cNvPr id="1048615" name="AutoShape 10"/>
            <p:cNvSpPr/>
            <p:nvPr/>
          </p:nvSpPr>
          <p:spPr>
            <a:xfrm rot="5400000">
              <a:off x="3720202" y="705674"/>
              <a:ext cx="68512" cy="3083041"/>
            </a:xfrm>
            <a:prstGeom prst="rect">
              <a:avLst/>
            </a:prstGeom>
            <a:solidFill>
              <a:srgbClr val="050707"/>
            </a:solidFill>
          </p:spPr>
        </p:sp>
        <p:sp>
          <p:nvSpPr>
            <p:cNvPr id="1048616" name="AutoShape 11"/>
            <p:cNvSpPr/>
            <p:nvPr/>
          </p:nvSpPr>
          <p:spPr>
            <a:xfrm rot="5400000">
              <a:off x="4131274" y="1048234"/>
              <a:ext cx="68512" cy="3083041"/>
            </a:xfrm>
            <a:prstGeom prst="rect">
              <a:avLst/>
            </a:prstGeom>
            <a:solidFill>
              <a:srgbClr val="050707"/>
            </a:solidFill>
          </p:spPr>
        </p:sp>
      </p:grpSp>
      <p:grpSp>
        <p:nvGrpSpPr>
          <p:cNvPr id="46" name="Group 12"/>
          <p:cNvGrpSpPr/>
          <p:nvPr/>
        </p:nvGrpSpPr>
        <p:grpSpPr>
          <a:xfrm>
            <a:off x="15599596" y="6622856"/>
            <a:ext cx="3319407" cy="4280288"/>
            <a:chOff x="0" y="0"/>
            <a:chExt cx="4425876" cy="5707051"/>
          </a:xfrm>
        </p:grpSpPr>
        <p:grpSp>
          <p:nvGrpSpPr>
            <p:cNvPr id="47" name="Group 13"/>
            <p:cNvGrpSpPr/>
            <p:nvPr/>
          </p:nvGrpSpPr>
          <p:grpSpPr>
            <a:xfrm rot="-5400000">
              <a:off x="0" y="1281175"/>
              <a:ext cx="4425876" cy="4425876"/>
              <a:chOff x="0" y="0"/>
              <a:chExt cx="6350000" cy="6350000"/>
            </a:xfrm>
          </p:grpSpPr>
          <p:sp>
            <p:nvSpPr>
              <p:cNvPr id="1048617"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9B93E"/>
              </a:solidFill>
            </p:spPr>
          </p:sp>
        </p:grpSp>
        <p:sp>
          <p:nvSpPr>
            <p:cNvPr id="1048618" name="AutoShape 15"/>
            <p:cNvSpPr/>
            <p:nvPr/>
          </p:nvSpPr>
          <p:spPr>
            <a:xfrm>
              <a:off x="2212938" y="411072"/>
              <a:ext cx="68512" cy="3083041"/>
            </a:xfrm>
            <a:prstGeom prst="rect">
              <a:avLst/>
            </a:prstGeom>
            <a:solidFill>
              <a:srgbClr val="050707"/>
            </a:solidFill>
          </p:spPr>
        </p:sp>
        <p:sp>
          <p:nvSpPr>
            <p:cNvPr id="1048619" name="AutoShape 16"/>
            <p:cNvSpPr/>
            <p:nvPr/>
          </p:nvSpPr>
          <p:spPr>
            <a:xfrm>
              <a:off x="2555498" y="0"/>
              <a:ext cx="68512" cy="3083041"/>
            </a:xfrm>
            <a:prstGeom prst="rect">
              <a:avLst/>
            </a:prstGeom>
            <a:solidFill>
              <a:srgbClr val="050707"/>
            </a:solidFill>
          </p:spPr>
        </p:sp>
      </p:grpSp>
      <p:pic>
        <p:nvPicPr>
          <p:cNvPr id="2097157" name="Picture 2"/>
          <p:cNvPicPr>
            <a:picLocks noChangeAspect="1" noChangeArrowheads="1"/>
          </p:cNvPicPr>
          <p:nvPr/>
        </p:nvPicPr>
        <p:blipFill>
          <a:blip r:embed="rId2"/>
          <a:srcRect/>
          <a:stretch>
            <a:fillRect/>
          </a:stretch>
        </p:blipFill>
        <p:spPr bwMode="auto">
          <a:xfrm>
            <a:off x="3929026" y="3689342"/>
            <a:ext cx="11001452" cy="5791247"/>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EEC"/>
        </a:solidFill>
        <a:effectLst/>
      </p:bgPr>
    </p:bg>
    <p:spTree>
      <p:nvGrpSpPr>
        <p:cNvPr id="1" name=""/>
        <p:cNvGrpSpPr/>
        <p:nvPr/>
      </p:nvGrpSpPr>
      <p:grpSpPr>
        <a:xfrm>
          <a:off x="0" y="0"/>
          <a:ext cx="0" cy="0"/>
          <a:chOff x="0" y="0"/>
          <a:chExt cx="0" cy="0"/>
        </a:xfrm>
      </p:grpSpPr>
      <p:grpSp>
        <p:nvGrpSpPr>
          <p:cNvPr id="49" name="Group 6"/>
          <p:cNvGrpSpPr/>
          <p:nvPr/>
        </p:nvGrpSpPr>
        <p:grpSpPr>
          <a:xfrm>
            <a:off x="8991600" y="582513"/>
            <a:ext cx="9753600" cy="9326761"/>
            <a:chOff x="1821808" y="-354272"/>
            <a:chExt cx="13004800" cy="11719558"/>
          </a:xfrm>
        </p:grpSpPr>
        <p:sp>
          <p:nvSpPr>
            <p:cNvPr id="1048620" name="TextBox 7"/>
            <p:cNvSpPr txBox="1"/>
            <p:nvPr/>
          </p:nvSpPr>
          <p:spPr>
            <a:xfrm>
              <a:off x="2156349" y="-354272"/>
              <a:ext cx="12670259" cy="1340491"/>
            </a:xfrm>
            <a:prstGeom prst="rect">
              <a:avLst/>
            </a:prstGeom>
          </p:spPr>
          <p:txBody>
            <a:bodyPr lIns="0" tIns="0" rIns="0" bIns="0" rtlCol="0" anchor="t">
              <a:spAutoFit/>
            </a:bodyPr>
            <a:lstStyle/>
            <a:p>
              <a:pPr algn="l">
                <a:lnSpc>
                  <a:spcPts val="8400"/>
                </a:lnSpc>
              </a:pPr>
              <a:r>
                <a:rPr lang="en-US" sz="7000" dirty="0" err="1">
                  <a:solidFill>
                    <a:srgbClr val="925520"/>
                  </a:solidFill>
                  <a:latin typeface="Prata"/>
                </a:rPr>
                <a:t>Đôi</a:t>
              </a:r>
              <a:r>
                <a:rPr lang="en-US" sz="7000" dirty="0">
                  <a:solidFill>
                    <a:srgbClr val="925520"/>
                  </a:solidFill>
                  <a:latin typeface="Prata"/>
                </a:rPr>
                <a:t> </a:t>
              </a:r>
              <a:r>
                <a:rPr lang="en-US" sz="7000" dirty="0" err="1">
                  <a:solidFill>
                    <a:srgbClr val="925520"/>
                  </a:solidFill>
                  <a:latin typeface="Prata"/>
                </a:rPr>
                <a:t>nét</a:t>
              </a:r>
              <a:r>
                <a:rPr lang="en-US" sz="7000" dirty="0">
                  <a:solidFill>
                    <a:srgbClr val="925520"/>
                  </a:solidFill>
                  <a:latin typeface="Prata"/>
                </a:rPr>
                <a:t> </a:t>
              </a:r>
              <a:r>
                <a:rPr lang="en-US" sz="7000" dirty="0" err="1">
                  <a:solidFill>
                    <a:srgbClr val="925520"/>
                  </a:solidFill>
                  <a:latin typeface="Prata"/>
                </a:rPr>
                <a:t>về</a:t>
              </a:r>
              <a:r>
                <a:rPr lang="en-US" sz="7000" dirty="0">
                  <a:solidFill>
                    <a:srgbClr val="925520"/>
                  </a:solidFill>
                  <a:latin typeface="Prata"/>
                </a:rPr>
                <a:t> </a:t>
              </a:r>
              <a:r>
                <a:rPr lang="en-US" sz="7000" dirty="0" err="1">
                  <a:solidFill>
                    <a:srgbClr val="925520"/>
                  </a:solidFill>
                  <a:latin typeface="Prata"/>
                </a:rPr>
                <a:t>Lịch</a:t>
              </a:r>
              <a:r>
                <a:rPr lang="en-US" sz="7000" dirty="0">
                  <a:solidFill>
                    <a:srgbClr val="925520"/>
                  </a:solidFill>
                  <a:latin typeface="Prata"/>
                </a:rPr>
                <a:t> </a:t>
              </a:r>
              <a:r>
                <a:rPr lang="en-US" sz="7000" dirty="0" err="1">
                  <a:solidFill>
                    <a:srgbClr val="925520"/>
                  </a:solidFill>
                  <a:latin typeface="Prata"/>
                </a:rPr>
                <a:t>sử</a:t>
              </a:r>
              <a:endParaRPr lang="en-US" sz="7000" dirty="0">
                <a:solidFill>
                  <a:srgbClr val="925520"/>
                </a:solidFill>
                <a:latin typeface="Prata"/>
              </a:endParaRPr>
            </a:p>
          </p:txBody>
        </p:sp>
        <p:sp>
          <p:nvSpPr>
            <p:cNvPr id="1048621" name="TextBox 9"/>
            <p:cNvSpPr txBox="1"/>
            <p:nvPr/>
          </p:nvSpPr>
          <p:spPr>
            <a:xfrm>
              <a:off x="1821808" y="1550988"/>
              <a:ext cx="11074400" cy="9814298"/>
            </a:xfrm>
            <a:prstGeom prst="rect">
              <a:avLst/>
            </a:prstGeom>
          </p:spPr>
          <p:txBody>
            <a:bodyPr wrap="square" lIns="0" tIns="0" rIns="0" bIns="0" rtlCol="0" anchor="t">
              <a:spAutoFit/>
            </a:bodyPr>
            <a:lstStyle/>
            <a:p>
              <a:pPr algn="just"/>
              <a:r>
                <a:rPr lang="en-US" sz="3500" dirty="0" err="1">
                  <a:effectLst/>
                  <a:latin typeface="Times New Roman" panose="02020603050405020304" pitchFamily="18" charset="0"/>
                  <a:ea typeface="Yu Mincho" panose="02020400000000000000" pitchFamily="18" charset="-128"/>
                </a:rPr>
                <a:t>Tương</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truyền</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vào</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năm</a:t>
              </a:r>
              <a:r>
                <a:rPr lang="en-US" sz="3500" dirty="0">
                  <a:effectLst/>
                  <a:latin typeface="Times New Roman" panose="02020603050405020304" pitchFamily="18" charset="0"/>
                  <a:ea typeface="Yu Mincho" panose="02020400000000000000" pitchFamily="18" charset="-128"/>
                </a:rPr>
                <a:t> 1425 </a:t>
              </a:r>
              <a:r>
                <a:rPr lang="en-US" sz="3500" dirty="0" err="1">
                  <a:effectLst/>
                  <a:latin typeface="Times New Roman" panose="02020603050405020304" pitchFamily="18" charset="0"/>
                  <a:ea typeface="Yu Mincho" panose="02020400000000000000" pitchFamily="18" charset="-128"/>
                </a:rPr>
                <a:t>trong</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trận</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đánh</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kịch</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chiến</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với</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quân</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nhà</a:t>
              </a:r>
              <a:r>
                <a:rPr lang="en-US" sz="3500" dirty="0">
                  <a:effectLst/>
                  <a:latin typeface="Times New Roman" panose="02020603050405020304" pitchFamily="18" charset="0"/>
                  <a:ea typeface="Yu Mincho" panose="02020400000000000000" pitchFamily="18" charset="-128"/>
                </a:rPr>
                <a:t> Minh, 2 </a:t>
              </a:r>
              <a:r>
                <a:rPr lang="en-US" sz="3500" dirty="0" err="1">
                  <a:effectLst/>
                  <a:latin typeface="Times New Roman" panose="02020603050405020304" pitchFamily="18" charset="0"/>
                  <a:ea typeface="Yu Mincho" panose="02020400000000000000" pitchFamily="18" charset="-128"/>
                </a:rPr>
                <a:t>dũng</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tướng</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của</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Bình</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Định</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vương</a:t>
              </a:r>
              <a:r>
                <a:rPr lang="en-US" sz="3500" dirty="0">
                  <a:effectLst/>
                  <a:latin typeface="Times New Roman" panose="02020603050405020304" pitchFamily="18" charset="0"/>
                  <a:ea typeface="Yu Mincho" panose="02020400000000000000" pitchFamily="18" charset="-128"/>
                </a:rPr>
                <a:t> Lê </a:t>
              </a:r>
              <a:r>
                <a:rPr lang="en-US" sz="3500" dirty="0" err="1">
                  <a:effectLst/>
                  <a:latin typeface="Times New Roman" panose="02020603050405020304" pitchFamily="18" charset="0"/>
                  <a:ea typeface="Yu Mincho" panose="02020400000000000000" pitchFamily="18" charset="-128"/>
                </a:rPr>
                <a:t>Lợi</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đã</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bị</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thương</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nặng</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nhưng</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vẫn</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hiên</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ngang</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trên</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mình</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ngựa</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chỉ</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huy</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quân</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lính</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chiến</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đấu</a:t>
              </a:r>
              <a:r>
                <a:rPr lang="en-US" sz="3500" dirty="0">
                  <a:effectLst/>
                  <a:latin typeface="Times New Roman" panose="02020603050405020304" pitchFamily="18" charset="0"/>
                  <a:ea typeface="Yu Mincho" panose="02020400000000000000" pitchFamily="18" charset="-128"/>
                </a:rPr>
                <a:t>. Sau </a:t>
              </a:r>
              <a:r>
                <a:rPr lang="en-US" sz="3500" dirty="0" err="1">
                  <a:effectLst/>
                  <a:latin typeface="Times New Roman" panose="02020603050405020304" pitchFamily="18" charset="0"/>
                  <a:ea typeface="Yu Mincho" panose="02020400000000000000" pitchFamily="18" charset="-128"/>
                </a:rPr>
                <a:t>đó</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hai</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vị</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tướng</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đã</a:t>
              </a:r>
              <a:r>
                <a:rPr lang="en-US" sz="3500" dirty="0">
                  <a:effectLst/>
                  <a:latin typeface="Times New Roman" panose="02020603050405020304" pitchFamily="18" charset="0"/>
                  <a:ea typeface="Yu Mincho" panose="02020400000000000000" pitchFamily="18" charset="-128"/>
                </a:rPr>
                <a:t> phi </a:t>
              </a:r>
              <a:r>
                <a:rPr lang="en-US" sz="3500" dirty="0" err="1">
                  <a:effectLst/>
                  <a:latin typeface="Times New Roman" panose="02020603050405020304" pitchFamily="18" charset="0"/>
                  <a:ea typeface="Yu Mincho" panose="02020400000000000000" pitchFamily="18" charset="-128"/>
                </a:rPr>
                <a:t>ngựa</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dọc</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bờ</a:t>
              </a:r>
              <a:r>
                <a:rPr lang="en-US" sz="3500" dirty="0">
                  <a:effectLst/>
                  <a:latin typeface="Times New Roman" panose="02020603050405020304" pitchFamily="18" charset="0"/>
                  <a:ea typeface="Yu Mincho" panose="02020400000000000000" pitchFamily="18" charset="-128"/>
                </a:rPr>
                <a:t> song </a:t>
              </a:r>
              <a:r>
                <a:rPr lang="en-US" sz="3500" dirty="0" err="1">
                  <a:effectLst/>
                  <a:latin typeface="Times New Roman" panose="02020603050405020304" pitchFamily="18" charset="0"/>
                  <a:ea typeface="Yu Mincho" panose="02020400000000000000" pitchFamily="18" charset="-128"/>
                </a:rPr>
                <a:t>Ngàn</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Phố</a:t>
              </a:r>
              <a:r>
                <a:rPr lang="en-US" sz="3500" dirty="0">
                  <a:latin typeface="Times New Roman" panose="02020603050405020304" pitchFamily="18" charset="0"/>
                  <a:ea typeface="Yu Mincho" panose="02020400000000000000" pitchFamily="18" charset="-128"/>
                </a:rPr>
                <a:t>, </a:t>
              </a:r>
              <a:r>
                <a:rPr lang="en-US" sz="3500" dirty="0" err="1">
                  <a:latin typeface="Times New Roman" panose="02020603050405020304" pitchFamily="18" charset="0"/>
                  <a:ea typeface="Yu Mincho" panose="02020400000000000000" pitchFamily="18" charset="-128"/>
                </a:rPr>
                <a:t>về</a:t>
              </a:r>
              <a:r>
                <a:rPr lang="en-US" sz="3500" dirty="0">
                  <a:latin typeface="Times New Roman" panose="02020603050405020304" pitchFamily="18" charset="0"/>
                  <a:ea typeface="Yu Mincho" panose="02020400000000000000" pitchFamily="18" charset="-128"/>
                </a:rPr>
                <a:t> </a:t>
              </a:r>
              <a:r>
                <a:rPr lang="en-US" sz="3500" dirty="0" err="1">
                  <a:latin typeface="Times New Roman" panose="02020603050405020304" pitchFamily="18" charset="0"/>
                  <a:ea typeface="Yu Mincho" panose="02020400000000000000" pitchFamily="18" charset="-128"/>
                </a:rPr>
                <a:t>đến</a:t>
              </a:r>
              <a:r>
                <a:rPr lang="en-US" sz="3500" dirty="0">
                  <a:latin typeface="Times New Roman" panose="02020603050405020304" pitchFamily="18" charset="0"/>
                  <a:ea typeface="Yu Mincho" panose="02020400000000000000" pitchFamily="18" charset="-128"/>
                </a:rPr>
                <a:t> </a:t>
              </a:r>
              <a:r>
                <a:rPr lang="en-US" sz="3500" dirty="0" err="1">
                  <a:latin typeface="Times New Roman" panose="02020603050405020304" pitchFamily="18" charset="0"/>
                  <a:ea typeface="Yu Mincho" panose="02020400000000000000" pitchFamily="18" charset="-128"/>
                </a:rPr>
                <a:t>thôn</a:t>
              </a:r>
              <a:r>
                <a:rPr lang="en-US" sz="3500" dirty="0">
                  <a:latin typeface="Times New Roman" panose="02020603050405020304" pitchFamily="18" charset="0"/>
                  <a:ea typeface="Yu Mincho" panose="02020400000000000000" pitchFamily="18" charset="-128"/>
                </a:rPr>
                <a:t> </a:t>
              </a:r>
              <a:r>
                <a:rPr lang="en-US" sz="3500" dirty="0" err="1">
                  <a:latin typeface="Times New Roman" panose="02020603050405020304" pitchFamily="18" charset="0"/>
                  <a:ea typeface="Yu Mincho" panose="02020400000000000000" pitchFamily="18" charset="-128"/>
                </a:rPr>
                <a:t>Tân</a:t>
              </a:r>
              <a:r>
                <a:rPr lang="en-US" sz="3500" dirty="0">
                  <a:latin typeface="Times New Roman" panose="02020603050405020304" pitchFamily="18" charset="0"/>
                  <a:ea typeface="Yu Mincho" panose="02020400000000000000" pitchFamily="18" charset="-128"/>
                </a:rPr>
                <a:t> </a:t>
              </a:r>
              <a:r>
                <a:rPr lang="en-US" sz="3500" dirty="0" err="1">
                  <a:latin typeface="Times New Roman" panose="02020603050405020304" pitchFamily="18" charset="0"/>
                  <a:ea typeface="Yu Mincho" panose="02020400000000000000" pitchFamily="18" charset="-128"/>
                </a:rPr>
                <a:t>Hồ</a:t>
              </a:r>
              <a:r>
                <a:rPr lang="en-US" sz="3500" dirty="0">
                  <a:latin typeface="Times New Roman" panose="02020603050405020304" pitchFamily="18" charset="0"/>
                  <a:ea typeface="Yu Mincho" panose="02020400000000000000" pitchFamily="18" charset="-128"/>
                </a:rPr>
                <a:t> </a:t>
              </a:r>
              <a:r>
                <a:rPr lang="en-US" sz="3500" dirty="0" err="1">
                  <a:latin typeface="Times New Roman" panose="02020603050405020304" pitchFamily="18" charset="0"/>
                  <a:ea typeface="Yu Mincho" panose="02020400000000000000" pitchFamily="18" charset="-128"/>
                </a:rPr>
                <a:t>thì</a:t>
              </a:r>
              <a:r>
                <a:rPr lang="en-US" sz="3500" dirty="0">
                  <a:latin typeface="Times New Roman" panose="02020603050405020304" pitchFamily="18" charset="0"/>
                  <a:ea typeface="Yu Mincho" panose="02020400000000000000" pitchFamily="18" charset="-128"/>
                </a:rPr>
                <a:t> </a:t>
              </a:r>
              <a:r>
                <a:rPr lang="en-US" sz="3500" dirty="0" err="1">
                  <a:latin typeface="Times New Roman" panose="02020603050405020304" pitchFamily="18" charset="0"/>
                  <a:ea typeface="Yu Mincho" panose="02020400000000000000" pitchFamily="18" charset="-128"/>
                </a:rPr>
                <a:t>ngã</a:t>
              </a:r>
              <a:r>
                <a:rPr lang="en-US" sz="3500" dirty="0">
                  <a:latin typeface="Times New Roman" panose="02020603050405020304" pitchFamily="18" charset="0"/>
                  <a:ea typeface="Yu Mincho" panose="02020400000000000000" pitchFamily="18" charset="-128"/>
                </a:rPr>
                <a:t> </a:t>
              </a:r>
              <a:r>
                <a:rPr lang="en-US" sz="3500" dirty="0" err="1">
                  <a:latin typeface="Times New Roman" panose="02020603050405020304" pitchFamily="18" charset="0"/>
                  <a:ea typeface="Yu Mincho" panose="02020400000000000000" pitchFamily="18" charset="-128"/>
                </a:rPr>
                <a:t>xuống</a:t>
              </a:r>
              <a:r>
                <a:rPr lang="en-US" sz="3500" dirty="0">
                  <a:latin typeface="Times New Roman" panose="02020603050405020304" pitchFamily="18" charset="0"/>
                  <a:ea typeface="Yu Mincho" panose="02020400000000000000" pitchFamily="18" charset="-128"/>
                </a:rPr>
                <a:t> </a:t>
              </a:r>
              <a:r>
                <a:rPr lang="en-US" sz="3500" dirty="0" err="1">
                  <a:latin typeface="Times New Roman" panose="02020603050405020304" pitchFamily="18" charset="0"/>
                  <a:ea typeface="Yu Mincho" panose="02020400000000000000" pitchFamily="18" charset="-128"/>
                </a:rPr>
                <a:t>và</a:t>
              </a:r>
              <a:r>
                <a:rPr lang="en-US" sz="3500" dirty="0">
                  <a:latin typeface="Times New Roman" panose="02020603050405020304" pitchFamily="18" charset="0"/>
                  <a:ea typeface="Yu Mincho" panose="02020400000000000000" pitchFamily="18" charset="-128"/>
                </a:rPr>
                <a:t> qua </a:t>
              </a:r>
              <a:r>
                <a:rPr lang="en-US" sz="3500" dirty="0" err="1">
                  <a:latin typeface="Times New Roman" panose="02020603050405020304" pitchFamily="18" charset="0"/>
                  <a:ea typeface="Yu Mincho" panose="02020400000000000000" pitchFamily="18" charset="-128"/>
                </a:rPr>
                <a:t>đời</a:t>
              </a:r>
              <a:r>
                <a:rPr lang="en-US" sz="3500" dirty="0">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Về</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sau</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trên</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những</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vũng</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máu</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của</a:t>
              </a:r>
              <a:r>
                <a:rPr lang="en-US" sz="3500" dirty="0">
                  <a:effectLst/>
                  <a:latin typeface="Times New Roman" panose="02020603050405020304" pitchFamily="18" charset="0"/>
                  <a:ea typeface="Yu Mincho" panose="02020400000000000000" pitchFamily="18" charset="-128"/>
                </a:rPr>
                <a:t> 2 </a:t>
              </a:r>
              <a:r>
                <a:rPr lang="en-US" sz="3500" dirty="0" err="1">
                  <a:effectLst/>
                  <a:latin typeface="Times New Roman" panose="02020603050405020304" pitchFamily="18" charset="0"/>
                  <a:ea typeface="Yu Mincho" panose="02020400000000000000" pitchFamily="18" charset="-128"/>
                </a:rPr>
                <a:t>dũng</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tướng</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mọc</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lên</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những</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khóm</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trúc</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dần</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dần</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lan</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thành</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rừng</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trúc</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rộng</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lớn</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Để</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ghi</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công</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ơn</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hai</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ông</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dân</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làng</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nơi</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đây</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đã</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lập</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đền</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thờ</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tôn</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hai</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vị</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là</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Thành</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Hoàng</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làng</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gọi</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là</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Đền</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Trúc</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Về</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sau</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vua</a:t>
              </a:r>
              <a:r>
                <a:rPr lang="en-US" sz="3500" dirty="0">
                  <a:effectLst/>
                  <a:latin typeface="Times New Roman" panose="02020603050405020304" pitchFamily="18" charset="0"/>
                  <a:ea typeface="Yu Mincho" panose="02020400000000000000" pitchFamily="18" charset="-128"/>
                </a:rPr>
                <a:t> Lê </a:t>
              </a:r>
              <a:r>
                <a:rPr lang="en-US" sz="3500" dirty="0" err="1">
                  <a:effectLst/>
                  <a:latin typeface="Times New Roman" panose="02020603050405020304" pitchFamily="18" charset="0"/>
                  <a:ea typeface="Yu Mincho" panose="02020400000000000000" pitchFamily="18" charset="-128"/>
                </a:rPr>
                <a:t>sắc</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phong</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hai</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ông</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là</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Thượng</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đẳng</a:t>
              </a:r>
              <a:r>
                <a:rPr lang="en-US" sz="3500" dirty="0">
                  <a:latin typeface="Times New Roman" panose="02020603050405020304" pitchFamily="18" charset="0"/>
                  <a:ea typeface="Yu Mincho" panose="02020400000000000000" pitchFamily="18" charset="-128"/>
                </a:rPr>
                <a:t> </a:t>
              </a:r>
              <a:r>
                <a:rPr lang="en-US" sz="3500" dirty="0" err="1">
                  <a:latin typeface="Times New Roman" panose="02020603050405020304" pitchFamily="18" charset="0"/>
                  <a:ea typeface="Yu Mincho" panose="02020400000000000000" pitchFamily="18" charset="-128"/>
                </a:rPr>
                <a:t>tối</a:t>
              </a:r>
              <a:r>
                <a:rPr lang="en-US" sz="3500" dirty="0">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linh</a:t>
              </a:r>
              <a:r>
                <a:rPr lang="en-US" sz="3500" dirty="0">
                  <a:effectLst/>
                  <a:latin typeface="Times New Roman" panose="02020603050405020304" pitchFamily="18" charset="0"/>
                  <a:ea typeface="Yu Mincho" panose="02020400000000000000" pitchFamily="18" charset="-128"/>
                </a:rPr>
                <a:t> </a:t>
              </a:r>
              <a:r>
                <a:rPr lang="en-US" sz="3500" dirty="0" err="1">
                  <a:effectLst/>
                  <a:latin typeface="Times New Roman" panose="02020603050405020304" pitchFamily="18" charset="0"/>
                  <a:ea typeface="Yu Mincho" panose="02020400000000000000" pitchFamily="18" charset="-128"/>
                </a:rPr>
                <a:t>thần</a:t>
              </a:r>
              <a:r>
                <a:rPr lang="en-US" sz="3500" dirty="0">
                  <a:effectLst/>
                  <a:latin typeface="Times New Roman" panose="02020603050405020304" pitchFamily="18" charset="0"/>
                  <a:ea typeface="Yu Mincho" panose="02020400000000000000" pitchFamily="18" charset="-128"/>
                </a:rPr>
                <a:t>”. </a:t>
              </a:r>
              <a:endParaRPr lang="en-US" sz="3500" dirty="0">
                <a:solidFill>
                  <a:srgbClr val="43270E"/>
                </a:solidFill>
                <a:latin typeface="Montserrat Extra-Light"/>
              </a:endParaRPr>
            </a:p>
          </p:txBody>
        </p:sp>
      </p:grpSp>
      <p:sp>
        <p:nvSpPr>
          <p:cNvPr id="1048622" name="Diamond 4"/>
          <p:cNvSpPr/>
          <p:nvPr/>
        </p:nvSpPr>
        <p:spPr>
          <a:xfrm rot="1253311">
            <a:off x="16600759" y="8612231"/>
            <a:ext cx="2189472" cy="2054137"/>
          </a:xfrm>
          <a:prstGeom prst="diamond">
            <a:avLst/>
          </a:prstGeom>
          <a:solidFill>
            <a:srgbClr val="CC9900"/>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23" name="Diamond 10"/>
          <p:cNvSpPr/>
          <p:nvPr/>
        </p:nvSpPr>
        <p:spPr>
          <a:xfrm rot="848507">
            <a:off x="-1428929" y="-1579005"/>
            <a:ext cx="3315057" cy="3158009"/>
          </a:xfrm>
          <a:prstGeom prst="diamond">
            <a:avLst/>
          </a:prstGeom>
          <a:solidFill>
            <a:srgbClr val="CC9900"/>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158" name="Picture 2" descr="Đền Trúc - di tích độc đáo bên dòng Ngàn Phố"/>
          <p:cNvPicPr>
            <a:picLocks noChangeAspect="1" noChangeArrowheads="1"/>
          </p:cNvPicPr>
          <p:nvPr/>
        </p:nvPicPr>
        <p:blipFill rotWithShape="1">
          <a:blip r:embed="rId2"/>
          <a:srcRect r="2570" b="9716"/>
          <a:stretch>
            <a:fillRect/>
          </a:stretch>
        </p:blipFill>
        <p:spPr bwMode="auto">
          <a:xfrm>
            <a:off x="228600" y="2285980"/>
            <a:ext cx="7772400" cy="6858048"/>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C9900"/>
        </a:solidFill>
        <a:effectLst/>
      </p:bgPr>
    </p:bg>
    <p:spTree>
      <p:nvGrpSpPr>
        <p:cNvPr id="1" name=""/>
        <p:cNvGrpSpPr/>
        <p:nvPr/>
      </p:nvGrpSpPr>
      <p:grpSpPr>
        <a:xfrm>
          <a:off x="0" y="0"/>
          <a:ext cx="0" cy="0"/>
          <a:chOff x="0" y="0"/>
          <a:chExt cx="0" cy="0"/>
        </a:xfrm>
      </p:grpSpPr>
      <p:sp>
        <p:nvSpPr>
          <p:cNvPr id="1048624" name="AutoShape 2"/>
          <p:cNvSpPr/>
          <p:nvPr/>
        </p:nvSpPr>
        <p:spPr>
          <a:xfrm>
            <a:off x="8195911" y="4311739"/>
            <a:ext cx="10092089" cy="5969818"/>
          </a:xfrm>
          <a:prstGeom prst="rect">
            <a:avLst/>
          </a:prstGeom>
          <a:solidFill>
            <a:srgbClr val="CC9900"/>
          </a:solidFill>
        </p:spPr>
      </p:sp>
      <p:sp>
        <p:nvSpPr>
          <p:cNvPr id="1048625" name="TextBox 7"/>
          <p:cNvSpPr txBox="1"/>
          <p:nvPr/>
        </p:nvSpPr>
        <p:spPr>
          <a:xfrm>
            <a:off x="611508" y="648519"/>
            <a:ext cx="7704051" cy="4165600"/>
          </a:xfrm>
          <a:prstGeom prst="rect">
            <a:avLst/>
          </a:prstGeom>
        </p:spPr>
        <p:txBody>
          <a:bodyPr wrap="square" lIns="0" tIns="0" rIns="0" bIns="0" rtlCol="0" anchor="t">
            <a:spAutoFit/>
          </a:bodyPr>
          <a:lstStyle/>
          <a:p>
            <a:pPr algn="just"/>
            <a:r>
              <a:rPr lang="en-US" sz="3500" dirty="0" err="1">
                <a:solidFill>
                  <a:schemeClr val="bg1"/>
                </a:solidFill>
                <a:latin typeface="Times New Roman" panose="02020603050405020304" pitchFamily="18" charset="0"/>
                <a:cs typeface="Times New Roman" panose="02020603050405020304" pitchFamily="18" charset="0"/>
              </a:rPr>
              <a:t>Năm</a:t>
            </a:r>
            <a:r>
              <a:rPr lang="en-US" sz="3500" dirty="0">
                <a:solidFill>
                  <a:schemeClr val="bg1"/>
                </a:solidFill>
                <a:latin typeface="Times New Roman" panose="02020603050405020304" pitchFamily="18" charset="0"/>
                <a:cs typeface="Times New Roman" panose="02020603050405020304" pitchFamily="18" charset="0"/>
              </a:rPr>
              <a:t> 2003, </a:t>
            </a:r>
            <a:r>
              <a:rPr lang="en-US" sz="3500" dirty="0" err="1">
                <a:solidFill>
                  <a:schemeClr val="bg1"/>
                </a:solidFill>
                <a:latin typeface="Times New Roman" panose="02020603050405020304" pitchFamily="18" charset="0"/>
                <a:cs typeface="Times New Roman" panose="02020603050405020304" pitchFamily="18" charset="0"/>
              </a:rPr>
              <a:t>Đền</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Trúc</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được</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công</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nhận</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là</a:t>
            </a:r>
            <a:r>
              <a:rPr lang="en-US" sz="3500" dirty="0">
                <a:solidFill>
                  <a:schemeClr val="bg1"/>
                </a:solidFill>
                <a:latin typeface="Times New Roman" panose="02020603050405020304" pitchFamily="18" charset="0"/>
                <a:cs typeface="Times New Roman" panose="02020603050405020304" pitchFamily="18" charset="0"/>
              </a:rPr>
              <a:t> di </a:t>
            </a:r>
            <a:r>
              <a:rPr lang="en-US" sz="3500" dirty="0" err="1">
                <a:solidFill>
                  <a:schemeClr val="bg1"/>
                </a:solidFill>
                <a:latin typeface="Times New Roman" panose="02020603050405020304" pitchFamily="18" charset="0"/>
                <a:cs typeface="Times New Roman" panose="02020603050405020304" pitchFamily="18" charset="0"/>
              </a:rPr>
              <a:t>tích</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lịch</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sử</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văn</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hóa</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cấp</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tỉnh</a:t>
            </a:r>
            <a:r>
              <a:rPr lang="en-US" sz="3500" dirty="0">
                <a:solidFill>
                  <a:schemeClr val="bg1"/>
                </a:solidFill>
                <a:latin typeface="Times New Roman" panose="02020603050405020304" pitchFamily="18" charset="0"/>
                <a:cs typeface="Times New Roman" panose="02020603050405020304" pitchFamily="18" charset="0"/>
              </a:rPr>
              <a:t>. </a:t>
            </a:r>
            <a:r>
              <a:rPr lang="vi-VN" sz="3500" dirty="0">
                <a:solidFill>
                  <a:schemeClr val="bg1"/>
                </a:solidFill>
                <a:latin typeface="Times New Roman" panose="02020603050405020304" pitchFamily="18" charset="0"/>
                <a:cs typeface="Times New Roman" panose="02020603050405020304" pitchFamily="18" charset="0"/>
              </a:rPr>
              <a:t>Sau nhiều lần phục dựng, tôn tạo, </a:t>
            </a:r>
            <a:r>
              <a:rPr lang="en-US" sz="3500" dirty="0">
                <a:solidFill>
                  <a:schemeClr val="bg1"/>
                </a:solidFill>
                <a:latin typeface="Times New Roman" panose="02020603050405020304" pitchFamily="18" charset="0"/>
                <a:cs typeface="Times New Roman" panose="02020603050405020304" pitchFamily="18" charset="0"/>
              </a:rPr>
              <a:t>Đ</a:t>
            </a:r>
            <a:r>
              <a:rPr lang="vi-VN" sz="3500" dirty="0">
                <a:solidFill>
                  <a:schemeClr val="bg1"/>
                </a:solidFill>
                <a:latin typeface="Times New Roman" panose="02020603050405020304" pitchFamily="18" charset="0"/>
                <a:cs typeface="Times New Roman" panose="02020603050405020304" pitchFamily="18" charset="0"/>
              </a:rPr>
              <a:t>ền Trúc vẫn giữ lại những nét kiến trúc tài hoa của các nghệ nhân làng mộc Xa Lang xưa (xã Tân Mỹ Hà ngày nay)</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Năm</a:t>
            </a:r>
            <a:r>
              <a:rPr lang="en-US" sz="3500" dirty="0">
                <a:solidFill>
                  <a:schemeClr val="bg1"/>
                </a:solidFill>
                <a:latin typeface="Times New Roman" panose="02020603050405020304" pitchFamily="18" charset="0"/>
                <a:cs typeface="Times New Roman" panose="02020603050405020304" pitchFamily="18" charset="0"/>
              </a:rPr>
              <a:t> 2018 </a:t>
            </a:r>
            <a:r>
              <a:rPr lang="en-US" sz="3500" dirty="0" err="1">
                <a:solidFill>
                  <a:schemeClr val="bg1"/>
                </a:solidFill>
                <a:latin typeface="Times New Roman" panose="02020603050405020304" pitchFamily="18" charset="0"/>
                <a:cs typeface="Times New Roman" panose="02020603050405020304" pitchFamily="18" charset="0"/>
              </a:rPr>
              <a:t>là</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năm</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trùng</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tu</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và</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tân</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trang</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mới</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nhất</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của</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Đền</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Trúc</a:t>
            </a:r>
            <a:r>
              <a:rPr lang="en-US" sz="3500" dirty="0">
                <a:solidFill>
                  <a:schemeClr val="bg1"/>
                </a:solidFill>
                <a:latin typeface="Times New Roman" panose="02020603050405020304" pitchFamily="18" charset="0"/>
                <a:cs typeface="Times New Roman" panose="02020603050405020304" pitchFamily="18" charset="0"/>
              </a:rPr>
              <a:t>.</a:t>
            </a:r>
          </a:p>
        </p:txBody>
      </p:sp>
      <p:grpSp>
        <p:nvGrpSpPr>
          <p:cNvPr id="51" name="Group 8"/>
          <p:cNvGrpSpPr/>
          <p:nvPr/>
        </p:nvGrpSpPr>
        <p:grpSpPr>
          <a:xfrm>
            <a:off x="9372600" y="5524500"/>
            <a:ext cx="8751332" cy="4686300"/>
            <a:chOff x="-632977" y="-934252"/>
            <a:chExt cx="9500576" cy="6641493"/>
          </a:xfrm>
        </p:grpSpPr>
        <p:sp>
          <p:nvSpPr>
            <p:cNvPr id="1048626" name="TextBox 9"/>
            <p:cNvSpPr txBox="1"/>
            <p:nvPr/>
          </p:nvSpPr>
          <p:spPr>
            <a:xfrm>
              <a:off x="153375" y="-76200"/>
              <a:ext cx="8112053" cy="881932"/>
            </a:xfrm>
            <a:prstGeom prst="rect">
              <a:avLst/>
            </a:prstGeom>
          </p:spPr>
          <p:txBody>
            <a:bodyPr lIns="0" tIns="0" rIns="0" bIns="0" rtlCol="0" anchor="t">
              <a:spAutoFit/>
            </a:bodyPr>
            <a:lstStyle/>
            <a:p>
              <a:pPr algn="ctr">
                <a:lnSpc>
                  <a:spcPts val="4900"/>
                </a:lnSpc>
              </a:pPr>
              <a:endParaRPr lang="en-US" sz="3500" spc="175" dirty="0">
                <a:solidFill>
                  <a:srgbClr val="ECEFEB"/>
                </a:solidFill>
                <a:latin typeface="Montserrat"/>
              </a:endParaRPr>
            </a:p>
          </p:txBody>
        </p:sp>
        <p:sp>
          <p:nvSpPr>
            <p:cNvPr id="1048627" name="TextBox 10"/>
            <p:cNvSpPr txBox="1"/>
            <p:nvPr/>
          </p:nvSpPr>
          <p:spPr>
            <a:xfrm>
              <a:off x="-632977" y="-934252"/>
              <a:ext cx="9500576" cy="6641493"/>
            </a:xfrm>
            <a:prstGeom prst="rect">
              <a:avLst/>
            </a:prstGeom>
          </p:spPr>
          <p:txBody>
            <a:bodyPr wrap="square" lIns="0" tIns="0" rIns="0" bIns="0" rtlCol="0" anchor="t">
              <a:spAutoFit/>
            </a:bodyPr>
            <a:lstStyle/>
            <a:p>
              <a:pPr algn="just"/>
              <a:r>
                <a:rPr lang="en-US" sz="3500" dirty="0" err="1">
                  <a:solidFill>
                    <a:srgbClr val="ECEFEB"/>
                  </a:solidFill>
                  <a:latin typeface="Times New Roman" panose="02020603050405020304" pitchFamily="18" charset="0"/>
                  <a:cs typeface="Times New Roman" panose="02020603050405020304" pitchFamily="18" charset="0"/>
                </a:rPr>
                <a:t>Đền</a:t>
              </a:r>
              <a:r>
                <a:rPr lang="en-US" sz="3500" dirty="0">
                  <a:solidFill>
                    <a:srgbClr val="ECEFEB"/>
                  </a:solidFill>
                  <a:latin typeface="Times New Roman" panose="02020603050405020304" pitchFamily="18" charset="0"/>
                  <a:cs typeface="Times New Roman" panose="02020603050405020304" pitchFamily="18" charset="0"/>
                </a:rPr>
                <a:t> </a:t>
              </a:r>
              <a:r>
                <a:rPr lang="en-US" sz="3500" dirty="0" err="1">
                  <a:solidFill>
                    <a:srgbClr val="ECEFEB"/>
                  </a:solidFill>
                  <a:latin typeface="Times New Roman" panose="02020603050405020304" pitchFamily="18" charset="0"/>
                  <a:cs typeface="Times New Roman" panose="02020603050405020304" pitchFamily="18" charset="0"/>
                </a:rPr>
                <a:t>Trúc</a:t>
              </a:r>
              <a:r>
                <a:rPr lang="en-US" sz="3500" dirty="0">
                  <a:solidFill>
                    <a:srgbClr val="ECEFEB"/>
                  </a:solidFill>
                  <a:latin typeface="Times New Roman" panose="02020603050405020304" pitchFamily="18" charset="0"/>
                  <a:cs typeface="Times New Roman" panose="02020603050405020304" pitchFamily="18" charset="0"/>
                </a:rPr>
                <a:t> </a:t>
              </a:r>
              <a:r>
                <a:rPr lang="en-US" sz="3500" dirty="0" err="1">
                  <a:solidFill>
                    <a:srgbClr val="ECEFEB"/>
                  </a:solidFill>
                  <a:latin typeface="Times New Roman" panose="02020603050405020304" pitchFamily="18" charset="0"/>
                  <a:cs typeface="Times New Roman" panose="02020603050405020304" pitchFamily="18" charset="0"/>
                </a:rPr>
                <a:t>có</a:t>
              </a:r>
              <a:r>
                <a:rPr lang="en-US" sz="3500" dirty="0">
                  <a:solidFill>
                    <a:srgbClr val="ECEFEB"/>
                  </a:solidFill>
                  <a:latin typeface="Times New Roman" panose="02020603050405020304" pitchFamily="18" charset="0"/>
                  <a:cs typeface="Times New Roman" panose="02020603050405020304" pitchFamily="18" charset="0"/>
                </a:rPr>
                <a:t> </a:t>
              </a:r>
              <a:r>
                <a:rPr lang="en-US" sz="3500" dirty="0" err="1">
                  <a:solidFill>
                    <a:srgbClr val="ECEFEB"/>
                  </a:solidFill>
                  <a:latin typeface="Times New Roman" panose="02020603050405020304" pitchFamily="18" charset="0"/>
                  <a:cs typeface="Times New Roman" panose="02020603050405020304" pitchFamily="18" charset="0"/>
                </a:rPr>
                <a:t>ba</a:t>
              </a:r>
              <a:r>
                <a:rPr lang="en-US" sz="3500" dirty="0">
                  <a:solidFill>
                    <a:srgbClr val="ECEFEB"/>
                  </a:solidFill>
                  <a:latin typeface="Times New Roman" panose="02020603050405020304" pitchFamily="18" charset="0"/>
                  <a:cs typeface="Times New Roman" panose="02020603050405020304" pitchFamily="18" charset="0"/>
                </a:rPr>
                <a:t> </a:t>
              </a:r>
              <a:r>
                <a:rPr lang="en-US" sz="3500" dirty="0" err="1">
                  <a:solidFill>
                    <a:srgbClr val="ECEFEB"/>
                  </a:solidFill>
                  <a:latin typeface="Times New Roman" panose="02020603050405020304" pitchFamily="18" charset="0"/>
                  <a:cs typeface="Times New Roman" panose="02020603050405020304" pitchFamily="18" charset="0"/>
                </a:rPr>
                <a:t>tòa</a:t>
              </a:r>
              <a:r>
                <a:rPr lang="en-US" sz="3500" dirty="0">
                  <a:solidFill>
                    <a:srgbClr val="ECEFEB"/>
                  </a:solidFill>
                  <a:latin typeface="Times New Roman" panose="02020603050405020304" pitchFamily="18" charset="0"/>
                  <a:cs typeface="Times New Roman" panose="02020603050405020304" pitchFamily="18" charset="0"/>
                </a:rPr>
                <a:t> </a:t>
              </a:r>
              <a:r>
                <a:rPr lang="en-US" sz="3500" dirty="0" err="1">
                  <a:solidFill>
                    <a:srgbClr val="ECEFEB"/>
                  </a:solidFill>
                  <a:latin typeface="Times New Roman" panose="02020603050405020304" pitchFamily="18" charset="0"/>
                  <a:cs typeface="Times New Roman" panose="02020603050405020304" pitchFamily="18" charset="0"/>
                </a:rPr>
                <a:t>Hạ</a:t>
              </a:r>
              <a:r>
                <a:rPr lang="en-US" sz="3500" dirty="0">
                  <a:solidFill>
                    <a:srgbClr val="ECEFEB"/>
                  </a:solidFill>
                  <a:latin typeface="Times New Roman" panose="02020603050405020304" pitchFamily="18" charset="0"/>
                  <a:cs typeface="Times New Roman" panose="02020603050405020304" pitchFamily="18" charset="0"/>
                </a:rPr>
                <a:t> </a:t>
              </a:r>
              <a:r>
                <a:rPr lang="en-US" sz="3500" dirty="0" err="1">
                  <a:solidFill>
                    <a:srgbClr val="ECEFEB"/>
                  </a:solidFill>
                  <a:latin typeface="Times New Roman" panose="02020603050405020304" pitchFamily="18" charset="0"/>
                  <a:cs typeface="Times New Roman" panose="02020603050405020304" pitchFamily="18" charset="0"/>
                </a:rPr>
                <a:t>điện</a:t>
              </a:r>
              <a:r>
                <a:rPr lang="en-US" sz="3500" dirty="0">
                  <a:solidFill>
                    <a:srgbClr val="ECEFEB"/>
                  </a:solidFill>
                  <a:latin typeface="Times New Roman" panose="02020603050405020304" pitchFamily="18" charset="0"/>
                  <a:cs typeface="Times New Roman" panose="02020603050405020304" pitchFamily="18" charset="0"/>
                </a:rPr>
                <a:t>, </a:t>
              </a:r>
              <a:r>
                <a:rPr lang="en-US" sz="3500" dirty="0" err="1">
                  <a:solidFill>
                    <a:srgbClr val="ECEFEB"/>
                  </a:solidFill>
                  <a:latin typeface="Times New Roman" panose="02020603050405020304" pitchFamily="18" charset="0"/>
                  <a:cs typeface="Times New Roman" panose="02020603050405020304" pitchFamily="18" charset="0"/>
                </a:rPr>
                <a:t>Trung</a:t>
              </a:r>
              <a:r>
                <a:rPr lang="en-US" sz="3500" dirty="0">
                  <a:solidFill>
                    <a:srgbClr val="ECEFEB"/>
                  </a:solidFill>
                  <a:latin typeface="Times New Roman" panose="02020603050405020304" pitchFamily="18" charset="0"/>
                  <a:cs typeface="Times New Roman" panose="02020603050405020304" pitchFamily="18" charset="0"/>
                </a:rPr>
                <a:t> </a:t>
              </a:r>
              <a:r>
                <a:rPr lang="en-US" sz="3500" dirty="0" err="1">
                  <a:solidFill>
                    <a:srgbClr val="ECEFEB"/>
                  </a:solidFill>
                  <a:latin typeface="Times New Roman" panose="02020603050405020304" pitchFamily="18" charset="0"/>
                  <a:cs typeface="Times New Roman" panose="02020603050405020304" pitchFamily="18" charset="0"/>
                </a:rPr>
                <a:t>điện</a:t>
              </a:r>
              <a:r>
                <a:rPr lang="en-US" sz="3500" dirty="0">
                  <a:solidFill>
                    <a:srgbClr val="ECEFEB"/>
                  </a:solidFill>
                  <a:latin typeface="Times New Roman" panose="02020603050405020304" pitchFamily="18" charset="0"/>
                  <a:cs typeface="Times New Roman" panose="02020603050405020304" pitchFamily="18" charset="0"/>
                </a:rPr>
                <a:t> </a:t>
              </a:r>
              <a:r>
                <a:rPr lang="en-US" sz="3500" dirty="0" err="1">
                  <a:solidFill>
                    <a:srgbClr val="ECEFEB"/>
                  </a:solidFill>
                  <a:latin typeface="Times New Roman" panose="02020603050405020304" pitchFamily="18" charset="0"/>
                  <a:cs typeface="Times New Roman" panose="02020603050405020304" pitchFamily="18" charset="0"/>
                </a:rPr>
                <a:t>và</a:t>
              </a:r>
              <a:r>
                <a:rPr lang="en-US" sz="3500" dirty="0">
                  <a:solidFill>
                    <a:srgbClr val="ECEFEB"/>
                  </a:solidFill>
                  <a:latin typeface="Times New Roman" panose="02020603050405020304" pitchFamily="18" charset="0"/>
                  <a:cs typeface="Times New Roman" panose="02020603050405020304" pitchFamily="18" charset="0"/>
                </a:rPr>
                <a:t> </a:t>
              </a:r>
              <a:r>
                <a:rPr lang="en-US" sz="3500" dirty="0" err="1">
                  <a:solidFill>
                    <a:srgbClr val="ECEFEB"/>
                  </a:solidFill>
                  <a:latin typeface="Times New Roman" panose="02020603050405020304" pitchFamily="18" charset="0"/>
                  <a:cs typeface="Times New Roman" panose="02020603050405020304" pitchFamily="18" charset="0"/>
                </a:rPr>
                <a:t>thượng</a:t>
              </a:r>
              <a:r>
                <a:rPr lang="en-US" sz="3500" dirty="0">
                  <a:solidFill>
                    <a:srgbClr val="ECEFEB"/>
                  </a:solidFill>
                  <a:latin typeface="Times New Roman" panose="02020603050405020304" pitchFamily="18" charset="0"/>
                  <a:cs typeface="Times New Roman" panose="02020603050405020304" pitchFamily="18" charset="0"/>
                </a:rPr>
                <a:t> </a:t>
              </a:r>
              <a:r>
                <a:rPr lang="en-US" sz="3500" dirty="0" err="1">
                  <a:solidFill>
                    <a:srgbClr val="ECEFEB"/>
                  </a:solidFill>
                  <a:latin typeface="Times New Roman" panose="02020603050405020304" pitchFamily="18" charset="0"/>
                  <a:cs typeface="Times New Roman" panose="02020603050405020304" pitchFamily="18" charset="0"/>
                </a:rPr>
                <a:t>điện</a:t>
              </a:r>
              <a:r>
                <a:rPr lang="en-US" sz="3500" dirty="0">
                  <a:solidFill>
                    <a:srgbClr val="ECEFEB"/>
                  </a:solidFill>
                  <a:latin typeface="Times New Roman" panose="02020603050405020304" pitchFamily="18" charset="0"/>
                  <a:cs typeface="Times New Roman" panose="02020603050405020304" pitchFamily="18" charset="0"/>
                </a:rPr>
                <a:t> </a:t>
              </a:r>
              <a:r>
                <a:rPr lang="en-US" sz="3500" dirty="0" err="1">
                  <a:solidFill>
                    <a:srgbClr val="ECEFEB"/>
                  </a:solidFill>
                  <a:latin typeface="Times New Roman" panose="02020603050405020304" pitchFamily="18" charset="0"/>
                  <a:cs typeface="Times New Roman" panose="02020603050405020304" pitchFamily="18" charset="0"/>
                </a:rPr>
                <a:t>được</a:t>
              </a:r>
              <a:r>
                <a:rPr lang="en-US" sz="3500" dirty="0">
                  <a:solidFill>
                    <a:srgbClr val="ECEFEB"/>
                  </a:solidFill>
                  <a:latin typeface="Times New Roman" panose="02020603050405020304" pitchFamily="18" charset="0"/>
                  <a:cs typeface="Times New Roman" panose="02020603050405020304" pitchFamily="18" charset="0"/>
                </a:rPr>
                <a:t> </a:t>
              </a:r>
              <a:r>
                <a:rPr lang="en-US" sz="3500" dirty="0" err="1">
                  <a:solidFill>
                    <a:srgbClr val="ECEFEB"/>
                  </a:solidFill>
                  <a:latin typeface="Times New Roman" panose="02020603050405020304" pitchFamily="18" charset="0"/>
                  <a:cs typeface="Times New Roman" panose="02020603050405020304" pitchFamily="18" charset="0"/>
                </a:rPr>
                <a:t>xây</a:t>
              </a:r>
              <a:r>
                <a:rPr lang="en-US" sz="3500" dirty="0">
                  <a:solidFill>
                    <a:srgbClr val="ECEFEB"/>
                  </a:solidFill>
                  <a:latin typeface="Times New Roman" panose="02020603050405020304" pitchFamily="18" charset="0"/>
                  <a:cs typeface="Times New Roman" panose="02020603050405020304" pitchFamily="18" charset="0"/>
                </a:rPr>
                <a:t> bao </a:t>
              </a:r>
              <a:r>
                <a:rPr lang="en-US" sz="3500" dirty="0" err="1">
                  <a:solidFill>
                    <a:srgbClr val="ECEFEB"/>
                  </a:solidFill>
                  <a:latin typeface="Times New Roman" panose="02020603050405020304" pitchFamily="18" charset="0"/>
                  <a:cs typeface="Times New Roman" panose="02020603050405020304" pitchFamily="18" charset="0"/>
                </a:rPr>
                <a:t>quanh</a:t>
              </a:r>
              <a:r>
                <a:rPr lang="en-US" sz="3500" dirty="0">
                  <a:solidFill>
                    <a:srgbClr val="ECEFEB"/>
                  </a:solidFill>
                  <a:latin typeface="Times New Roman" panose="02020603050405020304" pitchFamily="18" charset="0"/>
                  <a:cs typeface="Times New Roman" panose="02020603050405020304" pitchFamily="18" charset="0"/>
                </a:rPr>
                <a:t>, </a:t>
              </a:r>
              <a:r>
                <a:rPr lang="en-US" sz="3500" dirty="0" err="1">
                  <a:solidFill>
                    <a:srgbClr val="ECEFEB"/>
                  </a:solidFill>
                  <a:latin typeface="Times New Roman" panose="02020603050405020304" pitchFamily="18" charset="0"/>
                  <a:cs typeface="Times New Roman" panose="02020603050405020304" pitchFamily="18" charset="0"/>
                </a:rPr>
                <a:t>phía</a:t>
              </a:r>
              <a:r>
                <a:rPr lang="en-US" sz="3500" dirty="0">
                  <a:solidFill>
                    <a:srgbClr val="ECEFEB"/>
                  </a:solidFill>
                  <a:latin typeface="Times New Roman" panose="02020603050405020304" pitchFamily="18" charset="0"/>
                  <a:cs typeface="Times New Roman" panose="02020603050405020304" pitchFamily="18" charset="0"/>
                </a:rPr>
                <a:t> </a:t>
              </a:r>
              <a:r>
                <a:rPr lang="en-US" sz="3500" dirty="0" err="1">
                  <a:solidFill>
                    <a:srgbClr val="ECEFEB"/>
                  </a:solidFill>
                  <a:latin typeface="Times New Roman" panose="02020603050405020304" pitchFamily="18" charset="0"/>
                  <a:cs typeface="Times New Roman" panose="02020603050405020304" pitchFamily="18" charset="0"/>
                </a:rPr>
                <a:t>trong</a:t>
              </a:r>
              <a:r>
                <a:rPr lang="en-US" sz="3500" dirty="0">
                  <a:solidFill>
                    <a:srgbClr val="ECEFEB"/>
                  </a:solidFill>
                  <a:latin typeface="Times New Roman" panose="02020603050405020304" pitchFamily="18" charset="0"/>
                  <a:cs typeface="Times New Roman" panose="02020603050405020304" pitchFamily="18" charset="0"/>
                </a:rPr>
                <a:t> </a:t>
              </a:r>
              <a:r>
                <a:rPr lang="en-US" sz="3500" dirty="0" err="1">
                  <a:solidFill>
                    <a:srgbClr val="ECEFEB"/>
                  </a:solidFill>
                  <a:latin typeface="Times New Roman" panose="02020603050405020304" pitchFamily="18" charset="0"/>
                  <a:cs typeface="Times New Roman" panose="02020603050405020304" pitchFamily="18" charset="0"/>
                </a:rPr>
                <a:t>ba</a:t>
              </a:r>
              <a:r>
                <a:rPr lang="en-US" sz="3500" dirty="0">
                  <a:solidFill>
                    <a:srgbClr val="ECEFEB"/>
                  </a:solidFill>
                  <a:latin typeface="Times New Roman" panose="02020603050405020304" pitchFamily="18" charset="0"/>
                  <a:cs typeface="Times New Roman" panose="02020603050405020304" pitchFamily="18" charset="0"/>
                </a:rPr>
                <a:t> </a:t>
              </a:r>
              <a:r>
                <a:rPr lang="en-US" sz="3500" dirty="0" err="1">
                  <a:solidFill>
                    <a:srgbClr val="ECEFEB"/>
                  </a:solidFill>
                  <a:latin typeface="Times New Roman" panose="02020603050405020304" pitchFamily="18" charset="0"/>
                  <a:cs typeface="Times New Roman" panose="02020603050405020304" pitchFamily="18" charset="0"/>
                </a:rPr>
                <a:t>tòa</a:t>
              </a:r>
              <a:r>
                <a:rPr lang="en-US" sz="3500" dirty="0">
                  <a:solidFill>
                    <a:srgbClr val="ECEFEB"/>
                  </a:solidFill>
                  <a:latin typeface="Times New Roman" panose="02020603050405020304" pitchFamily="18" charset="0"/>
                  <a:cs typeface="Times New Roman" panose="02020603050405020304" pitchFamily="18" charset="0"/>
                </a:rPr>
                <a:t> </a:t>
              </a:r>
              <a:r>
                <a:rPr lang="en-US" sz="3500" dirty="0" err="1">
                  <a:solidFill>
                    <a:srgbClr val="ECEFEB"/>
                  </a:solidFill>
                  <a:latin typeface="Times New Roman" panose="02020603050405020304" pitchFamily="18" charset="0"/>
                  <a:cs typeface="Times New Roman" panose="02020603050405020304" pitchFamily="18" charset="0"/>
                </a:rPr>
                <a:t>đều</a:t>
              </a:r>
              <a:r>
                <a:rPr lang="en-US" sz="3500" dirty="0">
                  <a:solidFill>
                    <a:srgbClr val="ECEFEB"/>
                  </a:solidFill>
                  <a:latin typeface="Times New Roman" panose="02020603050405020304" pitchFamily="18" charset="0"/>
                  <a:cs typeface="Times New Roman" panose="02020603050405020304" pitchFamily="18" charset="0"/>
                </a:rPr>
                <a:t> </a:t>
              </a:r>
              <a:r>
                <a:rPr lang="en-US" sz="3500" dirty="0" err="1">
                  <a:solidFill>
                    <a:srgbClr val="ECEFEB"/>
                  </a:solidFill>
                  <a:latin typeface="Times New Roman" panose="02020603050405020304" pitchFamily="18" charset="0"/>
                  <a:cs typeface="Times New Roman" panose="02020603050405020304" pitchFamily="18" charset="0"/>
                </a:rPr>
                <a:t>được</a:t>
              </a:r>
              <a:r>
                <a:rPr lang="en-US" sz="3500" dirty="0">
                  <a:solidFill>
                    <a:srgbClr val="ECEFEB"/>
                  </a:solidFill>
                  <a:latin typeface="Times New Roman" panose="02020603050405020304" pitchFamily="18" charset="0"/>
                  <a:cs typeface="Times New Roman" panose="02020603050405020304" pitchFamily="18" charset="0"/>
                </a:rPr>
                <a:t> </a:t>
              </a:r>
              <a:r>
                <a:rPr lang="en-US" sz="3500" dirty="0" err="1">
                  <a:solidFill>
                    <a:srgbClr val="ECEFEB"/>
                  </a:solidFill>
                  <a:latin typeface="Times New Roman" panose="02020603050405020304" pitchFamily="18" charset="0"/>
                  <a:cs typeface="Times New Roman" panose="02020603050405020304" pitchFamily="18" charset="0"/>
                </a:rPr>
                <a:t>làm</a:t>
              </a:r>
              <a:r>
                <a:rPr lang="en-US" sz="3500" dirty="0">
                  <a:solidFill>
                    <a:srgbClr val="ECEFEB"/>
                  </a:solidFill>
                  <a:latin typeface="Times New Roman" panose="02020603050405020304" pitchFamily="18" charset="0"/>
                  <a:cs typeface="Times New Roman" panose="02020603050405020304" pitchFamily="18" charset="0"/>
                </a:rPr>
                <a:t> </a:t>
              </a:r>
              <a:r>
                <a:rPr lang="vi-VN" sz="3500" dirty="0">
                  <a:solidFill>
                    <a:srgbClr val="ECEFEB"/>
                  </a:solidFill>
                  <a:latin typeface="Times New Roman" panose="02020603050405020304" pitchFamily="18" charset="0"/>
                  <a:cs typeface="Times New Roman" panose="02020603050405020304" pitchFamily="18" charset="0"/>
                </a:rPr>
                <a:t>bằng gỗ mít, được chạm khắc rất tinh xảo, mang phong cách kiến trúc nghệ thuật độc đáo của các nghệ nhân làng mộc Xa Lang xư</a:t>
              </a:r>
              <a:r>
                <a:rPr lang="en-US" sz="3500" dirty="0">
                  <a:solidFill>
                    <a:srgbClr val="ECEFEB"/>
                  </a:solidFill>
                  <a:latin typeface="Times New Roman" panose="02020603050405020304" pitchFamily="18" charset="0"/>
                  <a:cs typeface="Times New Roman" panose="02020603050405020304" pitchFamily="18" charset="0"/>
                </a:rPr>
                <a:t>a. </a:t>
              </a:r>
              <a:r>
                <a:rPr lang="en-US" sz="3500" dirty="0" err="1">
                  <a:solidFill>
                    <a:srgbClr val="ECEFEB"/>
                  </a:solidFill>
                  <a:latin typeface="Times New Roman" panose="02020603050405020304" pitchFamily="18" charset="0"/>
                  <a:cs typeface="Times New Roman" panose="02020603050405020304" pitchFamily="18" charset="0"/>
                </a:rPr>
                <a:t>Phía</a:t>
              </a:r>
              <a:r>
                <a:rPr lang="en-US" sz="3500" dirty="0">
                  <a:solidFill>
                    <a:srgbClr val="ECEFEB"/>
                  </a:solidFill>
                  <a:latin typeface="Times New Roman" panose="02020603050405020304" pitchFamily="18" charset="0"/>
                  <a:cs typeface="Times New Roman" panose="02020603050405020304" pitchFamily="18" charset="0"/>
                </a:rPr>
                <a:t> </a:t>
              </a:r>
              <a:r>
                <a:rPr lang="en-US" sz="3500" dirty="0" err="1">
                  <a:solidFill>
                    <a:srgbClr val="ECEFEB"/>
                  </a:solidFill>
                  <a:latin typeface="Times New Roman" panose="02020603050405020304" pitchFamily="18" charset="0"/>
                  <a:cs typeface="Times New Roman" panose="02020603050405020304" pitchFamily="18" charset="0"/>
                </a:rPr>
                <a:t>dưới</a:t>
              </a:r>
              <a:r>
                <a:rPr lang="en-US" sz="3500" dirty="0">
                  <a:solidFill>
                    <a:srgbClr val="ECEFEB"/>
                  </a:solidFill>
                  <a:latin typeface="Times New Roman" panose="02020603050405020304" pitchFamily="18" charset="0"/>
                  <a:cs typeface="Times New Roman" panose="02020603050405020304" pitchFamily="18" charset="0"/>
                </a:rPr>
                <a:t> </a:t>
              </a:r>
              <a:r>
                <a:rPr lang="en-US" sz="3500" dirty="0" err="1">
                  <a:solidFill>
                    <a:srgbClr val="ECEFEB"/>
                  </a:solidFill>
                  <a:latin typeface="Times New Roman" panose="02020603050405020304" pitchFamily="18" charset="0"/>
                  <a:cs typeface="Times New Roman" panose="02020603050405020304" pitchFamily="18" charset="0"/>
                </a:rPr>
                <a:t>mái</a:t>
              </a:r>
              <a:r>
                <a:rPr lang="en-US" sz="3500" dirty="0">
                  <a:solidFill>
                    <a:srgbClr val="ECEFEB"/>
                  </a:solidFill>
                  <a:latin typeface="Times New Roman" panose="02020603050405020304" pitchFamily="18" charset="0"/>
                  <a:cs typeface="Times New Roman" panose="02020603050405020304" pitchFamily="18" charset="0"/>
                </a:rPr>
                <a:t> </a:t>
              </a:r>
              <a:r>
                <a:rPr lang="en-US" sz="3500" dirty="0" err="1">
                  <a:solidFill>
                    <a:srgbClr val="ECEFEB"/>
                  </a:solidFill>
                  <a:latin typeface="Times New Roman" panose="02020603050405020304" pitchFamily="18" charset="0"/>
                  <a:cs typeface="Times New Roman" panose="02020603050405020304" pitchFamily="18" charset="0"/>
                </a:rPr>
                <a:t>các</a:t>
              </a:r>
              <a:r>
                <a:rPr lang="en-US" sz="3500" dirty="0">
                  <a:solidFill>
                    <a:srgbClr val="ECEFEB"/>
                  </a:solidFill>
                  <a:latin typeface="Times New Roman" panose="02020603050405020304" pitchFamily="18" charset="0"/>
                  <a:cs typeface="Times New Roman" panose="02020603050405020304" pitchFamily="18" charset="0"/>
                </a:rPr>
                <a:t> </a:t>
              </a:r>
              <a:r>
                <a:rPr lang="en-US" sz="3500" dirty="0" err="1">
                  <a:solidFill>
                    <a:srgbClr val="ECEFEB"/>
                  </a:solidFill>
                  <a:latin typeface="Times New Roman" panose="02020603050405020304" pitchFamily="18" charset="0"/>
                  <a:cs typeface="Times New Roman" panose="02020603050405020304" pitchFamily="18" charset="0"/>
                </a:rPr>
                <a:t>tòa</a:t>
              </a:r>
              <a:r>
                <a:rPr lang="en-US" sz="3500" dirty="0">
                  <a:solidFill>
                    <a:srgbClr val="ECEFEB"/>
                  </a:solidFill>
                  <a:latin typeface="Times New Roman" panose="02020603050405020304" pitchFamily="18" charset="0"/>
                  <a:cs typeface="Times New Roman" panose="02020603050405020304" pitchFamily="18" charset="0"/>
                </a:rPr>
                <a:t> </a:t>
              </a:r>
              <a:r>
                <a:rPr lang="en-US" sz="3500" dirty="0" err="1">
                  <a:solidFill>
                    <a:srgbClr val="ECEFEB"/>
                  </a:solidFill>
                  <a:latin typeface="Times New Roman" panose="02020603050405020304" pitchFamily="18" charset="0"/>
                  <a:cs typeface="Times New Roman" panose="02020603050405020304" pitchFamily="18" charset="0"/>
                </a:rPr>
                <a:t>nhà</a:t>
              </a:r>
              <a:r>
                <a:rPr lang="en-US" sz="3500" dirty="0">
                  <a:solidFill>
                    <a:srgbClr val="ECEFEB"/>
                  </a:solidFill>
                  <a:latin typeface="Times New Roman" panose="02020603050405020304" pitchFamily="18" charset="0"/>
                  <a:cs typeface="Times New Roman" panose="02020603050405020304" pitchFamily="18" charset="0"/>
                </a:rPr>
                <a:t> </a:t>
              </a:r>
              <a:r>
                <a:rPr lang="en-US" sz="3500" dirty="0" err="1">
                  <a:solidFill>
                    <a:srgbClr val="ECEFEB"/>
                  </a:solidFill>
                  <a:latin typeface="Times New Roman" panose="02020603050405020304" pitchFamily="18" charset="0"/>
                  <a:cs typeface="Times New Roman" panose="02020603050405020304" pitchFamily="18" charset="0"/>
                </a:rPr>
                <a:t>được</a:t>
              </a:r>
              <a:r>
                <a:rPr lang="en-US" sz="3500" dirty="0">
                  <a:solidFill>
                    <a:srgbClr val="ECEFEB"/>
                  </a:solidFill>
                  <a:latin typeface="Times New Roman" panose="02020603050405020304" pitchFamily="18" charset="0"/>
                  <a:cs typeface="Times New Roman" panose="02020603050405020304" pitchFamily="18" charset="0"/>
                </a:rPr>
                <a:t> </a:t>
              </a:r>
              <a:r>
                <a:rPr lang="en-US" sz="3500" dirty="0" err="1">
                  <a:solidFill>
                    <a:srgbClr val="ECEFEB"/>
                  </a:solidFill>
                  <a:latin typeface="Times New Roman" panose="02020603050405020304" pitchFamily="18" charset="0"/>
                  <a:cs typeface="Times New Roman" panose="02020603050405020304" pitchFamily="18" charset="0"/>
                </a:rPr>
                <a:t>chạm</a:t>
              </a:r>
              <a:r>
                <a:rPr lang="en-US" sz="3500" dirty="0">
                  <a:solidFill>
                    <a:srgbClr val="ECEFEB"/>
                  </a:solidFill>
                  <a:latin typeface="Times New Roman" panose="02020603050405020304" pitchFamily="18" charset="0"/>
                  <a:cs typeface="Times New Roman" panose="02020603050405020304" pitchFamily="18" charset="0"/>
                </a:rPr>
                <a:t> </a:t>
              </a:r>
              <a:r>
                <a:rPr lang="en-US" sz="3500" dirty="0" err="1">
                  <a:solidFill>
                    <a:srgbClr val="ECEFEB"/>
                  </a:solidFill>
                  <a:latin typeface="Times New Roman" panose="02020603050405020304" pitchFamily="18" charset="0"/>
                  <a:cs typeface="Times New Roman" panose="02020603050405020304" pitchFamily="18" charset="0"/>
                </a:rPr>
                <a:t>khắc</a:t>
              </a:r>
              <a:r>
                <a:rPr lang="en-US" sz="3500" dirty="0">
                  <a:solidFill>
                    <a:srgbClr val="ECEFEB"/>
                  </a:solidFill>
                  <a:latin typeface="Times New Roman" panose="02020603050405020304" pitchFamily="18" charset="0"/>
                  <a:cs typeface="Times New Roman" panose="02020603050405020304" pitchFamily="18" charset="0"/>
                </a:rPr>
                <a:t> </a:t>
              </a:r>
              <a:r>
                <a:rPr lang="en-US" sz="3500" dirty="0" err="1">
                  <a:solidFill>
                    <a:srgbClr val="ECEFEB"/>
                  </a:solidFill>
                  <a:latin typeface="Times New Roman" panose="02020603050405020304" pitchFamily="18" charset="0"/>
                  <a:cs typeface="Times New Roman" panose="02020603050405020304" pitchFamily="18" charset="0"/>
                </a:rPr>
                <a:t>rất</a:t>
              </a:r>
              <a:r>
                <a:rPr lang="en-US" sz="3500" dirty="0">
                  <a:solidFill>
                    <a:srgbClr val="ECEFEB"/>
                  </a:solidFill>
                  <a:latin typeface="Times New Roman" panose="02020603050405020304" pitchFamily="18" charset="0"/>
                  <a:cs typeface="Times New Roman" panose="02020603050405020304" pitchFamily="18" charset="0"/>
                </a:rPr>
                <a:t> </a:t>
              </a:r>
              <a:r>
                <a:rPr lang="en-US" sz="3500" dirty="0" err="1">
                  <a:solidFill>
                    <a:srgbClr val="ECEFEB"/>
                  </a:solidFill>
                  <a:latin typeface="Times New Roman" panose="02020603050405020304" pitchFamily="18" charset="0"/>
                  <a:cs typeface="Times New Roman" panose="02020603050405020304" pitchFamily="18" charset="0"/>
                </a:rPr>
                <a:t>tinh</a:t>
              </a:r>
              <a:r>
                <a:rPr lang="en-US" sz="3500" dirty="0">
                  <a:solidFill>
                    <a:srgbClr val="ECEFEB"/>
                  </a:solidFill>
                  <a:latin typeface="Times New Roman" panose="02020603050405020304" pitchFamily="18" charset="0"/>
                  <a:cs typeface="Times New Roman" panose="02020603050405020304" pitchFamily="18" charset="0"/>
                </a:rPr>
                <a:t> </a:t>
              </a:r>
              <a:r>
                <a:rPr lang="en-US" sz="3500" dirty="0" err="1">
                  <a:solidFill>
                    <a:srgbClr val="ECEFEB"/>
                  </a:solidFill>
                  <a:latin typeface="Times New Roman" panose="02020603050405020304" pitchFamily="18" charset="0"/>
                  <a:cs typeface="Times New Roman" panose="02020603050405020304" pitchFamily="18" charset="0"/>
                </a:rPr>
                <a:t>xảo</a:t>
              </a:r>
              <a:r>
                <a:rPr lang="en-US" sz="3500" dirty="0">
                  <a:solidFill>
                    <a:srgbClr val="ECEFEB"/>
                  </a:solidFill>
                  <a:latin typeface="Times New Roman" panose="02020603050405020304" pitchFamily="18" charset="0"/>
                  <a:cs typeface="Times New Roman" panose="02020603050405020304" pitchFamily="18" charset="0"/>
                </a:rPr>
                <a:t> </a:t>
              </a:r>
              <a:r>
                <a:rPr lang="en-US" sz="3500" dirty="0" err="1">
                  <a:solidFill>
                    <a:srgbClr val="ECEFEB"/>
                  </a:solidFill>
                  <a:latin typeface="Times New Roman" panose="02020603050405020304" pitchFamily="18" charset="0"/>
                  <a:cs typeface="Times New Roman" panose="02020603050405020304" pitchFamily="18" charset="0"/>
                </a:rPr>
                <a:t>với</a:t>
              </a:r>
              <a:r>
                <a:rPr lang="en-US" sz="3500" dirty="0">
                  <a:solidFill>
                    <a:srgbClr val="ECEFEB"/>
                  </a:solidFill>
                  <a:latin typeface="Times New Roman" panose="02020603050405020304" pitchFamily="18" charset="0"/>
                  <a:cs typeface="Times New Roman" panose="02020603050405020304" pitchFamily="18" charset="0"/>
                </a:rPr>
                <a:t> </a:t>
              </a:r>
              <a:r>
                <a:rPr lang="en-US" sz="3500" dirty="0" err="1">
                  <a:solidFill>
                    <a:srgbClr val="ECEFEB"/>
                  </a:solidFill>
                  <a:latin typeface="Times New Roman" panose="02020603050405020304" pitchFamily="18" charset="0"/>
                  <a:cs typeface="Times New Roman" panose="02020603050405020304" pitchFamily="18" charset="0"/>
                </a:rPr>
                <a:t>các</a:t>
              </a:r>
              <a:r>
                <a:rPr lang="en-US" sz="3500" dirty="0">
                  <a:solidFill>
                    <a:srgbClr val="ECEFEB"/>
                  </a:solidFill>
                  <a:latin typeface="Times New Roman" panose="02020603050405020304" pitchFamily="18" charset="0"/>
                  <a:cs typeface="Times New Roman" panose="02020603050405020304" pitchFamily="18" charset="0"/>
                </a:rPr>
                <a:t> </a:t>
              </a:r>
              <a:r>
                <a:rPr lang="en-US" sz="3500" dirty="0" err="1">
                  <a:solidFill>
                    <a:srgbClr val="ECEFEB"/>
                  </a:solidFill>
                  <a:latin typeface="Times New Roman" panose="02020603050405020304" pitchFamily="18" charset="0"/>
                  <a:cs typeface="Times New Roman" panose="02020603050405020304" pitchFamily="18" charset="0"/>
                </a:rPr>
                <a:t>đề</a:t>
              </a:r>
              <a:r>
                <a:rPr lang="en-US" sz="3500" dirty="0">
                  <a:solidFill>
                    <a:srgbClr val="ECEFEB"/>
                  </a:solidFill>
                  <a:latin typeface="Times New Roman" panose="02020603050405020304" pitchFamily="18" charset="0"/>
                  <a:cs typeface="Times New Roman" panose="02020603050405020304" pitchFamily="18" charset="0"/>
                </a:rPr>
                <a:t> </a:t>
              </a:r>
              <a:r>
                <a:rPr lang="en-US" sz="3500" dirty="0" err="1">
                  <a:solidFill>
                    <a:srgbClr val="ECEFEB"/>
                  </a:solidFill>
                  <a:latin typeface="Times New Roman" panose="02020603050405020304" pitchFamily="18" charset="0"/>
                  <a:cs typeface="Times New Roman" panose="02020603050405020304" pitchFamily="18" charset="0"/>
                </a:rPr>
                <a:t>tài</a:t>
              </a:r>
              <a:r>
                <a:rPr lang="en-US" sz="3500" dirty="0">
                  <a:solidFill>
                    <a:srgbClr val="ECEFEB"/>
                  </a:solidFill>
                  <a:latin typeface="Times New Roman" panose="02020603050405020304" pitchFamily="18" charset="0"/>
                  <a:cs typeface="Times New Roman" panose="02020603050405020304" pitchFamily="18" charset="0"/>
                </a:rPr>
                <a:t> </a:t>
              </a:r>
              <a:r>
                <a:rPr lang="en-US" sz="3500" dirty="0" err="1">
                  <a:solidFill>
                    <a:srgbClr val="ECEFEB"/>
                  </a:solidFill>
                  <a:latin typeface="Times New Roman" panose="02020603050405020304" pitchFamily="18" charset="0"/>
                  <a:cs typeface="Times New Roman" panose="02020603050405020304" pitchFamily="18" charset="0"/>
                </a:rPr>
                <a:t>như</a:t>
              </a:r>
              <a:r>
                <a:rPr lang="en-US" sz="3500" dirty="0">
                  <a:solidFill>
                    <a:srgbClr val="ECEFEB"/>
                  </a:solidFill>
                  <a:latin typeface="Times New Roman" panose="02020603050405020304" pitchFamily="18" charset="0"/>
                  <a:cs typeface="Times New Roman" panose="02020603050405020304" pitchFamily="18" charset="0"/>
                </a:rPr>
                <a:t>: </a:t>
              </a:r>
              <a:r>
                <a:rPr lang="en-US" sz="3500" dirty="0" err="1">
                  <a:solidFill>
                    <a:srgbClr val="ECEFEB"/>
                  </a:solidFill>
                  <a:latin typeface="Times New Roman" panose="02020603050405020304" pitchFamily="18" charset="0"/>
                  <a:cs typeface="Times New Roman" panose="02020603050405020304" pitchFamily="18" charset="0"/>
                </a:rPr>
                <a:t>tứ</a:t>
              </a:r>
              <a:r>
                <a:rPr lang="en-US" sz="3500" dirty="0">
                  <a:solidFill>
                    <a:srgbClr val="ECEFEB"/>
                  </a:solidFill>
                  <a:latin typeface="Times New Roman" panose="02020603050405020304" pitchFamily="18" charset="0"/>
                  <a:cs typeface="Times New Roman" panose="02020603050405020304" pitchFamily="18" charset="0"/>
                </a:rPr>
                <a:t> </a:t>
              </a:r>
              <a:r>
                <a:rPr lang="en-US" sz="3500" dirty="0" err="1">
                  <a:solidFill>
                    <a:srgbClr val="ECEFEB"/>
                  </a:solidFill>
                  <a:latin typeface="Times New Roman" panose="02020603050405020304" pitchFamily="18" charset="0"/>
                  <a:cs typeface="Times New Roman" panose="02020603050405020304" pitchFamily="18" charset="0"/>
                </a:rPr>
                <a:t>linh</a:t>
              </a:r>
              <a:r>
                <a:rPr lang="en-US" sz="3500" dirty="0">
                  <a:solidFill>
                    <a:srgbClr val="ECEFEB"/>
                  </a:solidFill>
                  <a:latin typeface="Times New Roman" panose="02020603050405020304" pitchFamily="18" charset="0"/>
                  <a:cs typeface="Times New Roman" panose="02020603050405020304" pitchFamily="18" charset="0"/>
                </a:rPr>
                <a:t>, </a:t>
              </a:r>
              <a:r>
                <a:rPr lang="en-US" sz="3500" dirty="0" err="1">
                  <a:solidFill>
                    <a:srgbClr val="ECEFEB"/>
                  </a:solidFill>
                  <a:latin typeface="Times New Roman" panose="02020603050405020304" pitchFamily="18" charset="0"/>
                  <a:cs typeface="Times New Roman" panose="02020603050405020304" pitchFamily="18" charset="0"/>
                </a:rPr>
                <a:t>hoa</a:t>
              </a:r>
              <a:r>
                <a:rPr lang="en-US" sz="3500" dirty="0">
                  <a:solidFill>
                    <a:srgbClr val="ECEFEB"/>
                  </a:solidFill>
                  <a:latin typeface="Times New Roman" panose="02020603050405020304" pitchFamily="18" charset="0"/>
                  <a:cs typeface="Times New Roman" panose="02020603050405020304" pitchFamily="18" charset="0"/>
                </a:rPr>
                <a:t> </a:t>
              </a:r>
              <a:r>
                <a:rPr lang="en-US" sz="3500" dirty="0" err="1">
                  <a:solidFill>
                    <a:srgbClr val="ECEFEB"/>
                  </a:solidFill>
                  <a:latin typeface="Times New Roman" panose="02020603050405020304" pitchFamily="18" charset="0"/>
                  <a:cs typeface="Times New Roman" panose="02020603050405020304" pitchFamily="18" charset="0"/>
                </a:rPr>
                <a:t>lá</a:t>
              </a:r>
              <a:r>
                <a:rPr lang="en-US" sz="3500" dirty="0">
                  <a:solidFill>
                    <a:srgbClr val="ECEFEB"/>
                  </a:solidFill>
                  <a:latin typeface="Times New Roman" panose="02020603050405020304" pitchFamily="18" charset="0"/>
                  <a:cs typeface="Times New Roman" panose="02020603050405020304" pitchFamily="18" charset="0"/>
                </a:rPr>
                <a:t> </a:t>
              </a:r>
              <a:r>
                <a:rPr lang="en-US" sz="3500" dirty="0" err="1">
                  <a:solidFill>
                    <a:srgbClr val="ECEFEB"/>
                  </a:solidFill>
                  <a:latin typeface="Times New Roman" panose="02020603050405020304" pitchFamily="18" charset="0"/>
                  <a:cs typeface="Times New Roman" panose="02020603050405020304" pitchFamily="18" charset="0"/>
                </a:rPr>
                <a:t>cách</a:t>
              </a:r>
              <a:r>
                <a:rPr lang="en-US" sz="3500" dirty="0">
                  <a:solidFill>
                    <a:srgbClr val="ECEFEB"/>
                  </a:solidFill>
                  <a:latin typeface="Times New Roman" panose="02020603050405020304" pitchFamily="18" charset="0"/>
                  <a:cs typeface="Times New Roman" panose="02020603050405020304" pitchFamily="18" charset="0"/>
                </a:rPr>
                <a:t> </a:t>
              </a:r>
              <a:r>
                <a:rPr lang="en-US" sz="3500" dirty="0" err="1">
                  <a:solidFill>
                    <a:srgbClr val="ECEFEB"/>
                  </a:solidFill>
                  <a:latin typeface="Times New Roman" panose="02020603050405020304" pitchFamily="18" charset="0"/>
                  <a:cs typeface="Times New Roman" panose="02020603050405020304" pitchFamily="18" charset="0"/>
                </a:rPr>
                <a:t>điệu</a:t>
              </a:r>
              <a:r>
                <a:rPr lang="en-US" sz="3500" dirty="0">
                  <a:solidFill>
                    <a:srgbClr val="ECEFEB"/>
                  </a:solidFill>
                  <a:latin typeface="Times New Roman" panose="02020603050405020304" pitchFamily="18" charset="0"/>
                  <a:cs typeface="Times New Roman" panose="02020603050405020304" pitchFamily="18" charset="0"/>
                </a:rPr>
                <a:t>, </a:t>
              </a:r>
              <a:r>
                <a:rPr lang="en-US" sz="3500" dirty="0" err="1">
                  <a:solidFill>
                    <a:srgbClr val="ECEFEB"/>
                  </a:solidFill>
                  <a:latin typeface="Times New Roman" panose="02020603050405020304" pitchFamily="18" charset="0"/>
                  <a:cs typeface="Times New Roman" panose="02020603050405020304" pitchFamily="18" charset="0"/>
                </a:rPr>
                <a:t>rồng</a:t>
              </a:r>
              <a:r>
                <a:rPr lang="en-US" sz="3500" dirty="0">
                  <a:solidFill>
                    <a:srgbClr val="ECEFEB"/>
                  </a:solidFill>
                  <a:latin typeface="Times New Roman" panose="02020603050405020304" pitchFamily="18" charset="0"/>
                  <a:cs typeface="Times New Roman" panose="02020603050405020304" pitchFamily="18" charset="0"/>
                </a:rPr>
                <a:t> </a:t>
              </a:r>
              <a:r>
                <a:rPr lang="en-US" sz="3500" dirty="0" err="1">
                  <a:solidFill>
                    <a:srgbClr val="ECEFEB"/>
                  </a:solidFill>
                  <a:latin typeface="Times New Roman" panose="02020603050405020304" pitchFamily="18" charset="0"/>
                  <a:cs typeface="Times New Roman" panose="02020603050405020304" pitchFamily="18" charset="0"/>
                </a:rPr>
                <a:t>chầu</a:t>
              </a:r>
              <a:r>
                <a:rPr lang="en-US" sz="3500" dirty="0">
                  <a:solidFill>
                    <a:srgbClr val="ECEFEB"/>
                  </a:solidFill>
                  <a:latin typeface="Times New Roman" panose="02020603050405020304" pitchFamily="18" charset="0"/>
                  <a:cs typeface="Times New Roman" panose="02020603050405020304" pitchFamily="18" charset="0"/>
                </a:rPr>
                <a:t> </a:t>
              </a:r>
              <a:r>
                <a:rPr lang="en-US" sz="3500" dirty="0" err="1">
                  <a:solidFill>
                    <a:srgbClr val="ECEFEB"/>
                  </a:solidFill>
                  <a:latin typeface="Times New Roman" panose="02020603050405020304" pitchFamily="18" charset="0"/>
                  <a:cs typeface="Times New Roman" panose="02020603050405020304" pitchFamily="18" charset="0"/>
                </a:rPr>
                <a:t>nguyệt</a:t>
              </a:r>
              <a:r>
                <a:rPr lang="en-US" sz="3500" dirty="0">
                  <a:solidFill>
                    <a:srgbClr val="ECEFEB"/>
                  </a:solidFill>
                  <a:latin typeface="Times New Roman" panose="02020603050405020304" pitchFamily="18" charset="0"/>
                  <a:cs typeface="Times New Roman" panose="02020603050405020304" pitchFamily="18" charset="0"/>
                </a:rPr>
                <a:t>,…</a:t>
              </a:r>
              <a:r>
                <a:rPr lang="en-US" sz="2300" dirty="0">
                  <a:solidFill>
                    <a:srgbClr val="ECEFEB"/>
                  </a:solidFill>
                  <a:latin typeface="Montserrat"/>
                  <a:cs typeface="Times New Roman" panose="02020603050405020304" pitchFamily="18" charset="0"/>
                </a:rPr>
                <a:t> </a:t>
              </a:r>
              <a:endParaRPr lang="en-US" sz="2300" dirty="0">
                <a:solidFill>
                  <a:srgbClr val="ECEFEB"/>
                </a:solidFill>
                <a:latin typeface="Montserrat"/>
              </a:endParaRPr>
            </a:p>
          </p:txBody>
        </p:sp>
      </p:grpSp>
      <p:pic>
        <p:nvPicPr>
          <p:cNvPr id="2097159" name="Picture 4"/>
          <p:cNvPicPr>
            <a:picLocks noChangeAspect="1" noChangeArrowheads="1"/>
          </p:cNvPicPr>
          <p:nvPr/>
        </p:nvPicPr>
        <p:blipFill>
          <a:blip r:embed="rId2"/>
          <a:srcRect/>
          <a:stretch>
            <a:fillRect/>
          </a:stretch>
        </p:blipFill>
        <p:spPr bwMode="auto">
          <a:xfrm>
            <a:off x="9144000" y="-10017"/>
            <a:ext cx="8429684" cy="5067300"/>
          </a:xfrm>
          <a:prstGeom prst="rect">
            <a:avLst/>
          </a:prstGeom>
          <a:noFill/>
        </p:spPr>
      </p:pic>
      <p:pic>
        <p:nvPicPr>
          <p:cNvPr id="2097160" name="Picture 10"/>
          <p:cNvPicPr>
            <a:picLocks noChangeAspect="1"/>
          </p:cNvPicPr>
          <p:nvPr/>
        </p:nvPicPr>
        <p:blipFill>
          <a:blip r:embed="rId3"/>
          <a:stretch>
            <a:fillRect/>
          </a:stretch>
        </p:blipFill>
        <p:spPr>
          <a:xfrm>
            <a:off x="0" y="5143499"/>
            <a:ext cx="8429620" cy="514350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2"/>
          <p:cNvGrpSpPr/>
          <p:nvPr/>
        </p:nvGrpSpPr>
        <p:grpSpPr>
          <a:xfrm>
            <a:off x="-1200339" y="-727182"/>
            <a:ext cx="5638800" cy="6480282"/>
            <a:chOff x="0" y="0"/>
            <a:chExt cx="8204200" cy="10033000"/>
          </a:xfrm>
        </p:grpSpPr>
        <p:grpSp>
          <p:nvGrpSpPr>
            <p:cNvPr id="54" name="Group 3"/>
            <p:cNvGrpSpPr/>
            <p:nvPr/>
          </p:nvGrpSpPr>
          <p:grpSpPr>
            <a:xfrm>
              <a:off x="0" y="0"/>
              <a:ext cx="8204200" cy="8204200"/>
              <a:chOff x="0" y="0"/>
              <a:chExt cx="6350000" cy="6350000"/>
            </a:xfrm>
          </p:grpSpPr>
          <p:sp>
            <p:nvSpPr>
              <p:cNvPr id="1048628"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9B93E"/>
              </a:solidFill>
            </p:spPr>
          </p:sp>
        </p:grpSp>
        <p:sp>
          <p:nvSpPr>
            <p:cNvPr id="1048629" name="AutoShape 5"/>
            <p:cNvSpPr/>
            <p:nvPr/>
          </p:nvSpPr>
          <p:spPr>
            <a:xfrm>
              <a:off x="1854200" y="4318000"/>
              <a:ext cx="127000" cy="5715000"/>
            </a:xfrm>
            <a:prstGeom prst="rect">
              <a:avLst/>
            </a:prstGeom>
            <a:solidFill>
              <a:srgbClr val="050707"/>
            </a:solidFill>
          </p:spPr>
        </p:sp>
        <p:sp>
          <p:nvSpPr>
            <p:cNvPr id="1048630" name="AutoShape 6"/>
            <p:cNvSpPr/>
            <p:nvPr/>
          </p:nvSpPr>
          <p:spPr>
            <a:xfrm>
              <a:off x="2489200" y="3556000"/>
              <a:ext cx="127000" cy="5715000"/>
            </a:xfrm>
            <a:prstGeom prst="rect">
              <a:avLst/>
            </a:prstGeom>
            <a:solidFill>
              <a:srgbClr val="050707"/>
            </a:solidFill>
          </p:spPr>
        </p:sp>
      </p:grpSp>
      <p:sp>
        <p:nvSpPr>
          <p:cNvPr id="1048631" name="TextBox 7"/>
          <p:cNvSpPr txBox="1"/>
          <p:nvPr/>
        </p:nvSpPr>
        <p:spPr>
          <a:xfrm>
            <a:off x="613031" y="6138513"/>
            <a:ext cx="6774181" cy="2921000"/>
          </a:xfrm>
          <a:prstGeom prst="rect">
            <a:avLst/>
          </a:prstGeom>
        </p:spPr>
        <p:txBody>
          <a:bodyPr wrap="square" lIns="0" tIns="0" rIns="0" bIns="0" rtlCol="0" anchor="t">
            <a:spAutoFit/>
          </a:bodyPr>
          <a:lstStyle/>
          <a:p>
            <a:pPr algn="ctr"/>
            <a:r>
              <a:rPr lang="en-US" sz="4000" spc="159" dirty="0" err="1">
                <a:solidFill>
                  <a:srgbClr val="050707"/>
                </a:solidFill>
                <a:latin typeface="Times New Roman" panose="02020603050405020304" pitchFamily="18" charset="0"/>
                <a:cs typeface="Times New Roman" panose="02020603050405020304" pitchFamily="18" charset="0"/>
              </a:rPr>
              <a:t>Tại</a:t>
            </a:r>
            <a:r>
              <a:rPr lang="en-US" sz="4000" spc="159" dirty="0">
                <a:solidFill>
                  <a:srgbClr val="050707"/>
                </a:solidFill>
                <a:latin typeface="Times New Roman" panose="02020603050405020304" pitchFamily="18" charset="0"/>
                <a:cs typeface="Times New Roman" panose="02020603050405020304" pitchFamily="18" charset="0"/>
              </a:rPr>
              <a:t> </a:t>
            </a:r>
            <a:r>
              <a:rPr lang="en-US" sz="4000" spc="159" dirty="0" err="1">
                <a:solidFill>
                  <a:srgbClr val="050707"/>
                </a:solidFill>
                <a:latin typeface="Times New Roman" panose="02020603050405020304" pitchFamily="18" charset="0"/>
                <a:cs typeface="Times New Roman" panose="02020603050405020304" pitchFamily="18" charset="0"/>
              </a:rPr>
              <a:t>tòa</a:t>
            </a:r>
            <a:r>
              <a:rPr lang="en-US" sz="4000" spc="159" dirty="0">
                <a:solidFill>
                  <a:srgbClr val="050707"/>
                </a:solidFill>
                <a:latin typeface="Times New Roman" panose="02020603050405020304" pitchFamily="18" charset="0"/>
                <a:cs typeface="Times New Roman" panose="02020603050405020304" pitchFamily="18" charset="0"/>
              </a:rPr>
              <a:t> </a:t>
            </a:r>
            <a:r>
              <a:rPr lang="en-US" sz="4000" spc="159" dirty="0" err="1">
                <a:solidFill>
                  <a:srgbClr val="050707"/>
                </a:solidFill>
                <a:latin typeface="Times New Roman" panose="02020603050405020304" pitchFamily="18" charset="0"/>
                <a:cs typeface="Times New Roman" panose="02020603050405020304" pitchFamily="18" charset="0"/>
              </a:rPr>
              <a:t>Trung</a:t>
            </a:r>
            <a:r>
              <a:rPr lang="en-US" sz="4000" spc="159" dirty="0">
                <a:solidFill>
                  <a:srgbClr val="050707"/>
                </a:solidFill>
                <a:latin typeface="Times New Roman" panose="02020603050405020304" pitchFamily="18" charset="0"/>
                <a:cs typeface="Times New Roman" panose="02020603050405020304" pitchFamily="18" charset="0"/>
              </a:rPr>
              <a:t> </a:t>
            </a:r>
            <a:r>
              <a:rPr lang="en-US" sz="4000" spc="159" dirty="0" err="1">
                <a:solidFill>
                  <a:srgbClr val="050707"/>
                </a:solidFill>
                <a:latin typeface="Times New Roman" panose="02020603050405020304" pitchFamily="18" charset="0"/>
                <a:cs typeface="Times New Roman" panose="02020603050405020304" pitchFamily="18" charset="0"/>
              </a:rPr>
              <a:t>điện</a:t>
            </a:r>
            <a:r>
              <a:rPr lang="en-US" sz="4000" spc="159" dirty="0">
                <a:solidFill>
                  <a:srgbClr val="050707"/>
                </a:solidFill>
                <a:latin typeface="Times New Roman" panose="02020603050405020304" pitchFamily="18" charset="0"/>
                <a:cs typeface="Times New Roman" panose="02020603050405020304" pitchFamily="18" charset="0"/>
              </a:rPr>
              <a:t> </a:t>
            </a:r>
            <a:r>
              <a:rPr lang="en-US" sz="4000" spc="159" dirty="0" err="1">
                <a:solidFill>
                  <a:srgbClr val="050707"/>
                </a:solidFill>
                <a:latin typeface="Times New Roman" panose="02020603050405020304" pitchFamily="18" charset="0"/>
                <a:cs typeface="Times New Roman" panose="02020603050405020304" pitchFamily="18" charset="0"/>
              </a:rPr>
              <a:t>đặt</a:t>
            </a:r>
            <a:r>
              <a:rPr lang="en-US" sz="4000" spc="159" dirty="0">
                <a:solidFill>
                  <a:srgbClr val="050707"/>
                </a:solidFill>
                <a:latin typeface="Times New Roman" panose="02020603050405020304" pitchFamily="18" charset="0"/>
                <a:cs typeface="Times New Roman" panose="02020603050405020304" pitchFamily="18" charset="0"/>
              </a:rPr>
              <a:t> </a:t>
            </a:r>
            <a:r>
              <a:rPr lang="en-US" sz="4000" spc="159" dirty="0" err="1">
                <a:solidFill>
                  <a:srgbClr val="050707"/>
                </a:solidFill>
                <a:latin typeface="Times New Roman" panose="02020603050405020304" pitchFamily="18" charset="0"/>
                <a:cs typeface="Times New Roman" panose="02020603050405020304" pitchFamily="18" charset="0"/>
              </a:rPr>
              <a:t>sập</a:t>
            </a:r>
            <a:r>
              <a:rPr lang="en-US" sz="4000" spc="159" dirty="0">
                <a:solidFill>
                  <a:srgbClr val="050707"/>
                </a:solidFill>
                <a:latin typeface="Times New Roman" panose="02020603050405020304" pitchFamily="18" charset="0"/>
                <a:cs typeface="Times New Roman" panose="02020603050405020304" pitchFamily="18" charset="0"/>
              </a:rPr>
              <a:t> </a:t>
            </a:r>
            <a:r>
              <a:rPr lang="en-US" sz="4000" spc="159" dirty="0" err="1">
                <a:solidFill>
                  <a:srgbClr val="050707"/>
                </a:solidFill>
                <a:latin typeface="Times New Roman" panose="02020603050405020304" pitchFamily="18" charset="0"/>
                <a:cs typeface="Times New Roman" panose="02020603050405020304" pitchFamily="18" charset="0"/>
              </a:rPr>
              <a:t>thờ</a:t>
            </a:r>
            <a:r>
              <a:rPr lang="en-US" sz="4000" spc="159" dirty="0">
                <a:solidFill>
                  <a:srgbClr val="050707"/>
                </a:solidFill>
                <a:latin typeface="Times New Roman" panose="02020603050405020304" pitchFamily="18" charset="0"/>
                <a:cs typeface="Times New Roman" panose="02020603050405020304" pitchFamily="18" charset="0"/>
              </a:rPr>
              <a:t>, </a:t>
            </a:r>
            <a:r>
              <a:rPr lang="en-US" sz="4000" spc="159" dirty="0" err="1">
                <a:solidFill>
                  <a:srgbClr val="050707"/>
                </a:solidFill>
                <a:latin typeface="Times New Roman" panose="02020603050405020304" pitchFamily="18" charset="0"/>
                <a:cs typeface="Times New Roman" panose="02020603050405020304" pitchFamily="18" charset="0"/>
              </a:rPr>
              <a:t>trưng</a:t>
            </a:r>
            <a:r>
              <a:rPr lang="en-US" sz="4000" spc="159" dirty="0">
                <a:solidFill>
                  <a:srgbClr val="050707"/>
                </a:solidFill>
                <a:latin typeface="Times New Roman" panose="02020603050405020304" pitchFamily="18" charset="0"/>
                <a:cs typeface="Times New Roman" panose="02020603050405020304" pitchFamily="18" charset="0"/>
              </a:rPr>
              <a:t> </a:t>
            </a:r>
            <a:r>
              <a:rPr lang="en-US" sz="4000" spc="159" dirty="0" err="1">
                <a:solidFill>
                  <a:srgbClr val="050707"/>
                </a:solidFill>
                <a:latin typeface="Times New Roman" panose="02020603050405020304" pitchFamily="18" charset="0"/>
                <a:cs typeface="Times New Roman" panose="02020603050405020304" pitchFamily="18" charset="0"/>
              </a:rPr>
              <a:t>bày</a:t>
            </a:r>
            <a:r>
              <a:rPr lang="en-US" sz="4000" spc="159" dirty="0">
                <a:solidFill>
                  <a:srgbClr val="050707"/>
                </a:solidFill>
                <a:latin typeface="Times New Roman" panose="02020603050405020304" pitchFamily="18" charset="0"/>
                <a:cs typeface="Times New Roman" panose="02020603050405020304" pitchFamily="18" charset="0"/>
              </a:rPr>
              <a:t> </a:t>
            </a:r>
            <a:r>
              <a:rPr lang="en-US" sz="4000" spc="159" dirty="0" err="1">
                <a:solidFill>
                  <a:srgbClr val="050707"/>
                </a:solidFill>
                <a:latin typeface="Times New Roman" panose="02020603050405020304" pitchFamily="18" charset="0"/>
                <a:cs typeface="Times New Roman" panose="02020603050405020304" pitchFamily="18" charset="0"/>
              </a:rPr>
              <a:t>mũ</a:t>
            </a:r>
            <a:r>
              <a:rPr lang="en-US" sz="4000" spc="159" dirty="0">
                <a:solidFill>
                  <a:srgbClr val="050707"/>
                </a:solidFill>
                <a:latin typeface="Times New Roman" panose="02020603050405020304" pitchFamily="18" charset="0"/>
                <a:cs typeface="Times New Roman" panose="02020603050405020304" pitchFamily="18" charset="0"/>
              </a:rPr>
              <a:t> </a:t>
            </a:r>
            <a:r>
              <a:rPr lang="en-US" sz="4000" spc="159" dirty="0" err="1">
                <a:solidFill>
                  <a:srgbClr val="050707"/>
                </a:solidFill>
                <a:latin typeface="Times New Roman" panose="02020603050405020304" pitchFamily="18" charset="0"/>
                <a:cs typeface="Times New Roman" panose="02020603050405020304" pitchFamily="18" charset="0"/>
              </a:rPr>
              <a:t>quan</a:t>
            </a:r>
            <a:r>
              <a:rPr lang="en-US" sz="4000" spc="159" dirty="0">
                <a:solidFill>
                  <a:srgbClr val="050707"/>
                </a:solidFill>
                <a:latin typeface="Times New Roman" panose="02020603050405020304" pitchFamily="18" charset="0"/>
                <a:cs typeface="Times New Roman" panose="02020603050405020304" pitchFamily="18" charset="0"/>
              </a:rPr>
              <a:t>, </a:t>
            </a:r>
            <a:r>
              <a:rPr lang="en-US" sz="4000" spc="159" dirty="0" err="1">
                <a:solidFill>
                  <a:srgbClr val="050707"/>
                </a:solidFill>
                <a:latin typeface="Times New Roman" panose="02020603050405020304" pitchFamily="18" charset="0"/>
                <a:cs typeface="Times New Roman" panose="02020603050405020304" pitchFamily="18" charset="0"/>
              </a:rPr>
              <a:t>gươm</a:t>
            </a:r>
            <a:r>
              <a:rPr lang="en-US" sz="4000" spc="159" dirty="0">
                <a:solidFill>
                  <a:srgbClr val="050707"/>
                </a:solidFill>
                <a:latin typeface="Times New Roman" panose="02020603050405020304" pitchFamily="18" charset="0"/>
                <a:cs typeface="Times New Roman" panose="02020603050405020304" pitchFamily="18" charset="0"/>
              </a:rPr>
              <a:t> </a:t>
            </a:r>
            <a:r>
              <a:rPr lang="en-US" sz="4000" spc="159" dirty="0" err="1">
                <a:solidFill>
                  <a:srgbClr val="050707"/>
                </a:solidFill>
                <a:latin typeface="Times New Roman" panose="02020603050405020304" pitchFamily="18" charset="0"/>
                <a:cs typeface="Times New Roman" panose="02020603050405020304" pitchFamily="18" charset="0"/>
              </a:rPr>
              <a:t>đao</a:t>
            </a:r>
            <a:r>
              <a:rPr lang="en-US" sz="4000" spc="159" dirty="0">
                <a:solidFill>
                  <a:srgbClr val="050707"/>
                </a:solidFill>
                <a:latin typeface="Times New Roman" panose="02020603050405020304" pitchFamily="18" charset="0"/>
                <a:cs typeface="Times New Roman" panose="02020603050405020304" pitchFamily="18" charset="0"/>
              </a:rPr>
              <a:t> </a:t>
            </a:r>
            <a:r>
              <a:rPr lang="en-US" sz="4000" spc="159" dirty="0" err="1">
                <a:solidFill>
                  <a:srgbClr val="050707"/>
                </a:solidFill>
                <a:latin typeface="Times New Roman" panose="02020603050405020304" pitchFamily="18" charset="0"/>
                <a:cs typeface="Times New Roman" panose="02020603050405020304" pitchFamily="18" charset="0"/>
              </a:rPr>
              <a:t>của</a:t>
            </a:r>
            <a:r>
              <a:rPr lang="en-US" sz="4000" spc="159" dirty="0">
                <a:solidFill>
                  <a:srgbClr val="050707"/>
                </a:solidFill>
                <a:latin typeface="Times New Roman" panose="02020603050405020304" pitchFamily="18" charset="0"/>
                <a:cs typeface="Times New Roman" panose="02020603050405020304" pitchFamily="18" charset="0"/>
              </a:rPr>
              <a:t> </a:t>
            </a:r>
            <a:r>
              <a:rPr lang="en-US" sz="4000" spc="159" dirty="0" err="1">
                <a:solidFill>
                  <a:srgbClr val="050707"/>
                </a:solidFill>
                <a:latin typeface="Times New Roman" panose="02020603050405020304" pitchFamily="18" charset="0"/>
                <a:cs typeface="Times New Roman" panose="02020603050405020304" pitchFamily="18" charset="0"/>
              </a:rPr>
              <a:t>hai</a:t>
            </a:r>
            <a:r>
              <a:rPr lang="en-US" sz="4000" spc="159" dirty="0">
                <a:solidFill>
                  <a:srgbClr val="050707"/>
                </a:solidFill>
                <a:latin typeface="Times New Roman" panose="02020603050405020304" pitchFamily="18" charset="0"/>
                <a:cs typeface="Times New Roman" panose="02020603050405020304" pitchFamily="18" charset="0"/>
              </a:rPr>
              <a:t> </a:t>
            </a:r>
            <a:r>
              <a:rPr lang="en-US" sz="4000" spc="159" dirty="0" err="1">
                <a:solidFill>
                  <a:srgbClr val="050707"/>
                </a:solidFill>
                <a:latin typeface="Times New Roman" panose="02020603050405020304" pitchFamily="18" charset="0"/>
                <a:cs typeface="Times New Roman" panose="02020603050405020304" pitchFamily="18" charset="0"/>
              </a:rPr>
              <a:t>vị</a:t>
            </a:r>
            <a:r>
              <a:rPr lang="en-US" sz="4000" spc="159" dirty="0">
                <a:solidFill>
                  <a:srgbClr val="050707"/>
                </a:solidFill>
                <a:latin typeface="Times New Roman" panose="02020603050405020304" pitchFamily="18" charset="0"/>
                <a:cs typeface="Times New Roman" panose="02020603050405020304" pitchFamily="18" charset="0"/>
              </a:rPr>
              <a:t> </a:t>
            </a:r>
            <a:r>
              <a:rPr lang="en-US" sz="4000" spc="159" dirty="0" err="1">
                <a:solidFill>
                  <a:srgbClr val="050707"/>
                </a:solidFill>
                <a:latin typeface="Times New Roman" panose="02020603050405020304" pitchFamily="18" charset="0"/>
                <a:cs typeface="Times New Roman" panose="02020603050405020304" pitchFamily="18" charset="0"/>
              </a:rPr>
              <a:t>tướng</a:t>
            </a:r>
            <a:r>
              <a:rPr lang="en-US" sz="4000" spc="159" dirty="0">
                <a:solidFill>
                  <a:srgbClr val="050707"/>
                </a:solidFill>
                <a:latin typeface="Times New Roman" panose="02020603050405020304" pitchFamily="18" charset="0"/>
                <a:cs typeface="Times New Roman" panose="02020603050405020304" pitchFamily="18" charset="0"/>
              </a:rPr>
              <a:t> </a:t>
            </a:r>
            <a:r>
              <a:rPr lang="en-US" sz="4000" spc="159" dirty="0" err="1">
                <a:solidFill>
                  <a:srgbClr val="050707"/>
                </a:solidFill>
                <a:latin typeface="Times New Roman" panose="02020603050405020304" pitchFamily="18" charset="0"/>
                <a:cs typeface="Times New Roman" panose="02020603050405020304" pitchFamily="18" charset="0"/>
              </a:rPr>
              <a:t>Trần</a:t>
            </a:r>
            <a:r>
              <a:rPr lang="en-US" sz="4000" spc="159" dirty="0">
                <a:solidFill>
                  <a:srgbClr val="050707"/>
                </a:solidFill>
                <a:latin typeface="Times New Roman" panose="02020603050405020304" pitchFamily="18" charset="0"/>
                <a:cs typeface="Times New Roman" panose="02020603050405020304" pitchFamily="18" charset="0"/>
              </a:rPr>
              <a:t> </a:t>
            </a:r>
            <a:r>
              <a:rPr lang="en-US" sz="4000" spc="159" dirty="0" err="1">
                <a:solidFill>
                  <a:srgbClr val="050707"/>
                </a:solidFill>
                <a:latin typeface="Times New Roman" panose="02020603050405020304" pitchFamily="18" charset="0"/>
                <a:cs typeface="Times New Roman" panose="02020603050405020304" pitchFamily="18" charset="0"/>
              </a:rPr>
              <a:t>Lệ</a:t>
            </a:r>
            <a:r>
              <a:rPr lang="en-US" sz="4000" spc="159" dirty="0">
                <a:solidFill>
                  <a:srgbClr val="050707"/>
                </a:solidFill>
                <a:latin typeface="Times New Roman" panose="02020603050405020304" pitchFamily="18" charset="0"/>
                <a:cs typeface="Times New Roman" panose="02020603050405020304" pitchFamily="18" charset="0"/>
              </a:rPr>
              <a:t> </a:t>
            </a:r>
            <a:r>
              <a:rPr lang="en-US" sz="4000" spc="159" dirty="0" err="1">
                <a:solidFill>
                  <a:srgbClr val="050707"/>
                </a:solidFill>
                <a:latin typeface="Times New Roman" panose="02020603050405020304" pitchFamily="18" charset="0"/>
                <a:cs typeface="Times New Roman" panose="02020603050405020304" pitchFamily="18" charset="0"/>
              </a:rPr>
              <a:t>và</a:t>
            </a:r>
            <a:r>
              <a:rPr lang="en-US" sz="4000" spc="159" dirty="0">
                <a:solidFill>
                  <a:srgbClr val="050707"/>
                </a:solidFill>
                <a:latin typeface="Times New Roman" panose="02020603050405020304" pitchFamily="18" charset="0"/>
                <a:cs typeface="Times New Roman" panose="02020603050405020304" pitchFamily="18" charset="0"/>
              </a:rPr>
              <a:t> </a:t>
            </a:r>
            <a:r>
              <a:rPr lang="en-US" sz="4000" spc="159" dirty="0" err="1">
                <a:solidFill>
                  <a:srgbClr val="050707"/>
                </a:solidFill>
                <a:latin typeface="Times New Roman" panose="02020603050405020304" pitchFamily="18" charset="0"/>
                <a:cs typeface="Times New Roman" panose="02020603050405020304" pitchFamily="18" charset="0"/>
              </a:rPr>
              <a:t>Trần</a:t>
            </a:r>
            <a:r>
              <a:rPr lang="en-US" sz="4000" spc="159" dirty="0">
                <a:solidFill>
                  <a:srgbClr val="050707"/>
                </a:solidFill>
                <a:latin typeface="Times New Roman" panose="02020603050405020304" pitchFamily="18" charset="0"/>
                <a:cs typeface="Times New Roman" panose="02020603050405020304" pitchFamily="18" charset="0"/>
              </a:rPr>
              <a:t> </a:t>
            </a:r>
            <a:r>
              <a:rPr lang="en-US" sz="4000" spc="159" dirty="0" err="1">
                <a:solidFill>
                  <a:srgbClr val="050707"/>
                </a:solidFill>
                <a:latin typeface="Times New Roman" panose="02020603050405020304" pitchFamily="18" charset="0"/>
                <a:cs typeface="Times New Roman" panose="02020603050405020304" pitchFamily="18" charset="0"/>
              </a:rPr>
              <a:t>Đạt</a:t>
            </a:r>
            <a:endParaRPr lang="en-US" sz="4000" spc="159" dirty="0">
              <a:solidFill>
                <a:srgbClr val="050707"/>
              </a:solidFill>
              <a:latin typeface="Times New Roman" panose="02020603050405020304" pitchFamily="18" charset="0"/>
              <a:cs typeface="Times New Roman" panose="02020603050405020304" pitchFamily="18" charset="0"/>
            </a:endParaRPr>
          </a:p>
          <a:p>
            <a:pPr algn="r">
              <a:lnSpc>
                <a:spcPts val="4159"/>
              </a:lnSpc>
            </a:pPr>
            <a:endParaRPr lang="en-US" sz="3199" spc="159" dirty="0">
              <a:solidFill>
                <a:srgbClr val="050707"/>
              </a:solidFill>
              <a:latin typeface="Muli Regular Bold"/>
            </a:endParaRPr>
          </a:p>
        </p:txBody>
      </p:sp>
      <p:sp>
        <p:nvSpPr>
          <p:cNvPr id="1048632" name="TextBox 9"/>
          <p:cNvSpPr txBox="1"/>
          <p:nvPr/>
        </p:nvSpPr>
        <p:spPr>
          <a:xfrm>
            <a:off x="4438461" y="6138513"/>
            <a:ext cx="12820839" cy="2244204"/>
          </a:xfrm>
          <a:prstGeom prst="rect">
            <a:avLst/>
          </a:prstGeom>
        </p:spPr>
        <p:txBody>
          <a:bodyPr lIns="0" tIns="0" rIns="0" bIns="0" rtlCol="0" anchor="t">
            <a:spAutoFit/>
          </a:bodyPr>
          <a:lstStyle/>
          <a:p>
            <a:pPr algn="r">
              <a:lnSpc>
                <a:spcPts val="17458"/>
              </a:lnSpc>
            </a:pPr>
            <a:endParaRPr lang="en-US" sz="17458" spc="-349" dirty="0">
              <a:solidFill>
                <a:srgbClr val="D9B93E"/>
              </a:solidFill>
              <a:latin typeface="Muli Bold Bold Italics"/>
            </a:endParaRPr>
          </a:p>
        </p:txBody>
      </p:sp>
      <p:pic>
        <p:nvPicPr>
          <p:cNvPr id="2097161" name="Picture 11"/>
          <p:cNvPicPr>
            <a:picLocks noChangeAspect="1"/>
          </p:cNvPicPr>
          <p:nvPr/>
        </p:nvPicPr>
        <p:blipFill>
          <a:blip r:embed="rId2"/>
          <a:stretch>
            <a:fillRect/>
          </a:stretch>
        </p:blipFill>
        <p:spPr>
          <a:xfrm>
            <a:off x="4775030" y="449616"/>
            <a:ext cx="7993307" cy="4693884"/>
          </a:xfrm>
          <a:prstGeom prst="rect">
            <a:avLst/>
          </a:prstGeom>
        </p:spPr>
      </p:pic>
      <p:pic>
        <p:nvPicPr>
          <p:cNvPr id="2097162" name="Picture 2"/>
          <p:cNvPicPr>
            <a:picLocks noChangeAspect="1" noChangeArrowheads="1"/>
          </p:cNvPicPr>
          <p:nvPr/>
        </p:nvPicPr>
        <p:blipFill rotWithShape="1">
          <a:blip r:embed="rId3"/>
          <a:srcRect b="6142"/>
          <a:stretch>
            <a:fillRect/>
          </a:stretch>
        </p:blipFill>
        <p:spPr bwMode="auto">
          <a:xfrm>
            <a:off x="8771683" y="5372100"/>
            <a:ext cx="8518098" cy="4693884"/>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2"/>
          <p:cNvGrpSpPr/>
          <p:nvPr/>
        </p:nvGrpSpPr>
        <p:grpSpPr>
          <a:xfrm>
            <a:off x="-457200" y="4076700"/>
            <a:ext cx="6153150" cy="7791450"/>
            <a:chOff x="0" y="0"/>
            <a:chExt cx="8204200" cy="10388600"/>
          </a:xfrm>
        </p:grpSpPr>
        <p:grpSp>
          <p:nvGrpSpPr>
            <p:cNvPr id="40" name="Group 3"/>
            <p:cNvGrpSpPr/>
            <p:nvPr/>
          </p:nvGrpSpPr>
          <p:grpSpPr>
            <a:xfrm>
              <a:off x="0" y="2184400"/>
              <a:ext cx="8204200" cy="8204200"/>
              <a:chOff x="0" y="0"/>
              <a:chExt cx="6350000" cy="6350000"/>
            </a:xfrm>
          </p:grpSpPr>
          <p:sp>
            <p:nvSpPr>
              <p:cNvPr id="1048605"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9B93E"/>
              </a:solidFill>
            </p:spPr>
          </p:sp>
        </p:grpSp>
        <p:sp>
          <p:nvSpPr>
            <p:cNvPr id="1048606" name="AutoShape 5"/>
            <p:cNvSpPr/>
            <p:nvPr/>
          </p:nvSpPr>
          <p:spPr>
            <a:xfrm>
              <a:off x="1854200" y="762000"/>
              <a:ext cx="127000" cy="5715000"/>
            </a:xfrm>
            <a:prstGeom prst="rect">
              <a:avLst/>
            </a:prstGeom>
            <a:solidFill>
              <a:srgbClr val="050707"/>
            </a:solidFill>
          </p:spPr>
        </p:sp>
        <p:sp>
          <p:nvSpPr>
            <p:cNvPr id="1048607" name="AutoShape 6"/>
            <p:cNvSpPr/>
            <p:nvPr/>
          </p:nvSpPr>
          <p:spPr>
            <a:xfrm>
              <a:off x="2489200" y="0"/>
              <a:ext cx="127000" cy="5715000"/>
            </a:xfrm>
            <a:prstGeom prst="rect">
              <a:avLst/>
            </a:prstGeom>
            <a:solidFill>
              <a:srgbClr val="050707"/>
            </a:solidFill>
          </p:spPr>
        </p:sp>
      </p:grpSp>
      <p:sp>
        <p:nvSpPr>
          <p:cNvPr id="1048608" name="TextBox 8"/>
          <p:cNvSpPr txBox="1"/>
          <p:nvPr/>
        </p:nvSpPr>
        <p:spPr>
          <a:xfrm>
            <a:off x="3347470" y="862608"/>
            <a:ext cx="4367770" cy="7823200"/>
          </a:xfrm>
          <a:prstGeom prst="rect">
            <a:avLst/>
          </a:prstGeom>
        </p:spPr>
        <p:txBody>
          <a:bodyPr wrap="square" lIns="0" tIns="0" rIns="0" bIns="0" rtlCol="0" anchor="t">
            <a:spAutoFit/>
          </a:bodyPr>
          <a:lstStyle/>
          <a:p>
            <a:pPr algn="ctr">
              <a:lnSpc>
                <a:spcPts val="8800"/>
              </a:lnSpc>
            </a:pPr>
            <a:r>
              <a:rPr lang="en-US" sz="4500" dirty="0" err="1">
                <a:solidFill>
                  <a:srgbClr val="050707"/>
                </a:solidFill>
                <a:latin typeface="Times New Roman" panose="02020603050405020304" pitchFamily="18" charset="0"/>
                <a:cs typeface="Times New Roman" panose="02020603050405020304" pitchFamily="18" charset="0"/>
              </a:rPr>
              <a:t>Giữa</a:t>
            </a:r>
            <a:r>
              <a:rPr lang="en-US" sz="4500" dirty="0">
                <a:solidFill>
                  <a:srgbClr val="050707"/>
                </a:solidFill>
                <a:latin typeface="Times New Roman" panose="02020603050405020304" pitchFamily="18" charset="0"/>
                <a:cs typeface="Times New Roman" panose="02020603050405020304" pitchFamily="18" charset="0"/>
              </a:rPr>
              <a:t> </a:t>
            </a:r>
            <a:r>
              <a:rPr lang="en-US" sz="4500" dirty="0" err="1">
                <a:solidFill>
                  <a:srgbClr val="050707"/>
                </a:solidFill>
                <a:latin typeface="Times New Roman" panose="02020603050405020304" pitchFamily="18" charset="0"/>
                <a:cs typeface="Times New Roman" panose="02020603050405020304" pitchFamily="18" charset="0"/>
              </a:rPr>
              <a:t>tòa</a:t>
            </a:r>
            <a:r>
              <a:rPr lang="en-US" sz="4500" dirty="0">
                <a:solidFill>
                  <a:srgbClr val="050707"/>
                </a:solidFill>
                <a:latin typeface="Times New Roman" panose="02020603050405020304" pitchFamily="18" charset="0"/>
                <a:cs typeface="Times New Roman" panose="02020603050405020304" pitchFamily="18" charset="0"/>
              </a:rPr>
              <a:t> </a:t>
            </a:r>
            <a:r>
              <a:rPr lang="en-US" sz="4500" dirty="0" err="1">
                <a:solidFill>
                  <a:srgbClr val="050707"/>
                </a:solidFill>
                <a:latin typeface="Times New Roman" panose="02020603050405020304" pitchFamily="18" charset="0"/>
                <a:cs typeface="Times New Roman" panose="02020603050405020304" pitchFamily="18" charset="0"/>
              </a:rPr>
              <a:t>Hạ</a:t>
            </a:r>
            <a:r>
              <a:rPr lang="en-US" sz="4500" dirty="0">
                <a:solidFill>
                  <a:srgbClr val="050707"/>
                </a:solidFill>
                <a:latin typeface="Times New Roman" panose="02020603050405020304" pitchFamily="18" charset="0"/>
                <a:cs typeface="Times New Roman" panose="02020603050405020304" pitchFamily="18" charset="0"/>
              </a:rPr>
              <a:t> </a:t>
            </a:r>
            <a:r>
              <a:rPr lang="en-US" sz="4500" dirty="0" err="1">
                <a:solidFill>
                  <a:srgbClr val="050707"/>
                </a:solidFill>
                <a:latin typeface="Times New Roman" panose="02020603050405020304" pitchFamily="18" charset="0"/>
                <a:cs typeface="Times New Roman" panose="02020603050405020304" pitchFamily="18" charset="0"/>
              </a:rPr>
              <a:t>điện</a:t>
            </a:r>
            <a:r>
              <a:rPr lang="en-US" sz="4500" dirty="0">
                <a:solidFill>
                  <a:srgbClr val="050707"/>
                </a:solidFill>
                <a:latin typeface="Times New Roman" panose="02020603050405020304" pitchFamily="18" charset="0"/>
                <a:cs typeface="Times New Roman" panose="02020603050405020304" pitchFamily="18" charset="0"/>
              </a:rPr>
              <a:t> </a:t>
            </a:r>
            <a:r>
              <a:rPr lang="en-US" sz="4500" dirty="0" err="1">
                <a:solidFill>
                  <a:srgbClr val="050707"/>
                </a:solidFill>
                <a:latin typeface="Times New Roman" panose="02020603050405020304" pitchFamily="18" charset="0"/>
                <a:cs typeface="Times New Roman" panose="02020603050405020304" pitchFamily="18" charset="0"/>
              </a:rPr>
              <a:t>đặt</a:t>
            </a:r>
            <a:r>
              <a:rPr lang="en-US" sz="4500" dirty="0">
                <a:solidFill>
                  <a:srgbClr val="050707"/>
                </a:solidFill>
                <a:latin typeface="Times New Roman" panose="02020603050405020304" pitchFamily="18" charset="0"/>
                <a:cs typeface="Times New Roman" panose="02020603050405020304" pitchFamily="18" charset="0"/>
              </a:rPr>
              <a:t> </a:t>
            </a:r>
            <a:r>
              <a:rPr lang="en-US" sz="4500" dirty="0" err="1">
                <a:solidFill>
                  <a:srgbClr val="050707"/>
                </a:solidFill>
                <a:latin typeface="Times New Roman" panose="02020603050405020304" pitchFamily="18" charset="0"/>
                <a:cs typeface="Times New Roman" panose="02020603050405020304" pitchFamily="18" charset="0"/>
              </a:rPr>
              <a:t>hai</a:t>
            </a:r>
            <a:r>
              <a:rPr lang="en-US" sz="4500" dirty="0">
                <a:solidFill>
                  <a:srgbClr val="050707"/>
                </a:solidFill>
                <a:latin typeface="Times New Roman" panose="02020603050405020304" pitchFamily="18" charset="0"/>
                <a:cs typeface="Times New Roman" panose="02020603050405020304" pitchFamily="18" charset="0"/>
              </a:rPr>
              <a:t> </a:t>
            </a:r>
            <a:r>
              <a:rPr lang="en-US" sz="4500" dirty="0" err="1">
                <a:solidFill>
                  <a:srgbClr val="050707"/>
                </a:solidFill>
                <a:latin typeface="Times New Roman" panose="02020603050405020304" pitchFamily="18" charset="0"/>
                <a:cs typeface="Times New Roman" panose="02020603050405020304" pitchFamily="18" charset="0"/>
              </a:rPr>
              <a:t>chiếc</a:t>
            </a:r>
            <a:r>
              <a:rPr lang="en-US" sz="4500" dirty="0">
                <a:solidFill>
                  <a:srgbClr val="050707"/>
                </a:solidFill>
                <a:latin typeface="Times New Roman" panose="02020603050405020304" pitchFamily="18" charset="0"/>
                <a:cs typeface="Times New Roman" panose="02020603050405020304" pitchFamily="18" charset="0"/>
              </a:rPr>
              <a:t> </a:t>
            </a:r>
            <a:r>
              <a:rPr lang="en-US" sz="4500" dirty="0" err="1">
                <a:solidFill>
                  <a:srgbClr val="050707"/>
                </a:solidFill>
                <a:latin typeface="Times New Roman" panose="02020603050405020304" pitchFamily="18" charset="0"/>
                <a:cs typeface="Times New Roman" panose="02020603050405020304" pitchFamily="18" charset="0"/>
              </a:rPr>
              <a:t>kiệu</a:t>
            </a:r>
            <a:r>
              <a:rPr lang="en-US" sz="4500" dirty="0">
                <a:solidFill>
                  <a:srgbClr val="050707"/>
                </a:solidFill>
                <a:latin typeface="Times New Roman" panose="02020603050405020304" pitchFamily="18" charset="0"/>
                <a:cs typeface="Times New Roman" panose="02020603050405020304" pitchFamily="18" charset="0"/>
              </a:rPr>
              <a:t> </a:t>
            </a:r>
            <a:r>
              <a:rPr lang="en-US" sz="4500" dirty="0" err="1">
                <a:solidFill>
                  <a:srgbClr val="050707"/>
                </a:solidFill>
                <a:latin typeface="Times New Roman" panose="02020603050405020304" pitchFamily="18" charset="0"/>
                <a:cs typeface="Times New Roman" panose="02020603050405020304" pitchFamily="18" charset="0"/>
              </a:rPr>
              <a:t>lớn</a:t>
            </a:r>
            <a:r>
              <a:rPr lang="en-US" sz="4500" dirty="0">
                <a:solidFill>
                  <a:srgbClr val="050707"/>
                </a:solidFill>
                <a:latin typeface="Times New Roman" panose="02020603050405020304" pitchFamily="18" charset="0"/>
                <a:cs typeface="Times New Roman" panose="02020603050405020304" pitchFamily="18" charset="0"/>
              </a:rPr>
              <a:t> </a:t>
            </a:r>
            <a:r>
              <a:rPr lang="en-US" sz="4500" dirty="0" err="1">
                <a:solidFill>
                  <a:srgbClr val="050707"/>
                </a:solidFill>
                <a:latin typeface="Times New Roman" panose="02020603050405020304" pitchFamily="18" charset="0"/>
                <a:cs typeface="Times New Roman" panose="02020603050405020304" pitchFamily="18" charset="0"/>
              </a:rPr>
              <a:t>mang</a:t>
            </a:r>
            <a:r>
              <a:rPr lang="en-US" sz="4500" dirty="0">
                <a:solidFill>
                  <a:srgbClr val="050707"/>
                </a:solidFill>
                <a:latin typeface="Times New Roman" panose="02020603050405020304" pitchFamily="18" charset="0"/>
                <a:cs typeface="Times New Roman" panose="02020603050405020304" pitchFamily="18" charset="0"/>
              </a:rPr>
              <a:t> ý </a:t>
            </a:r>
            <a:r>
              <a:rPr lang="en-US" sz="4500" dirty="0" err="1">
                <a:solidFill>
                  <a:srgbClr val="050707"/>
                </a:solidFill>
                <a:latin typeface="Times New Roman" panose="02020603050405020304" pitchFamily="18" charset="0"/>
                <a:cs typeface="Times New Roman" panose="02020603050405020304" pitchFamily="18" charset="0"/>
              </a:rPr>
              <a:t>nghĩa</a:t>
            </a:r>
            <a:r>
              <a:rPr lang="en-US" sz="4500" dirty="0">
                <a:solidFill>
                  <a:srgbClr val="050707"/>
                </a:solidFill>
                <a:latin typeface="Times New Roman" panose="02020603050405020304" pitchFamily="18" charset="0"/>
                <a:cs typeface="Times New Roman" panose="02020603050405020304" pitchFamily="18" charset="0"/>
              </a:rPr>
              <a:t> </a:t>
            </a:r>
            <a:r>
              <a:rPr lang="en-US" sz="4500" dirty="0" err="1">
                <a:solidFill>
                  <a:srgbClr val="050707"/>
                </a:solidFill>
                <a:latin typeface="Times New Roman" panose="02020603050405020304" pitchFamily="18" charset="0"/>
                <a:cs typeface="Times New Roman" panose="02020603050405020304" pitchFamily="18" charset="0"/>
              </a:rPr>
              <a:t>để</a:t>
            </a:r>
            <a:r>
              <a:rPr lang="en-US" sz="4500" dirty="0">
                <a:solidFill>
                  <a:srgbClr val="050707"/>
                </a:solidFill>
                <a:latin typeface="Times New Roman" panose="02020603050405020304" pitchFamily="18" charset="0"/>
                <a:cs typeface="Times New Roman" panose="02020603050405020304" pitchFamily="18" charset="0"/>
              </a:rPr>
              <a:t> </a:t>
            </a:r>
            <a:r>
              <a:rPr lang="en-US" sz="4500" dirty="0" err="1">
                <a:solidFill>
                  <a:srgbClr val="050707"/>
                </a:solidFill>
                <a:latin typeface="Times New Roman" panose="02020603050405020304" pitchFamily="18" charset="0"/>
                <a:cs typeface="Times New Roman" panose="02020603050405020304" pitchFamily="18" charset="0"/>
              </a:rPr>
              <a:t>rước</a:t>
            </a:r>
            <a:r>
              <a:rPr lang="en-US" sz="4500" dirty="0">
                <a:solidFill>
                  <a:srgbClr val="050707"/>
                </a:solidFill>
                <a:latin typeface="Times New Roman" panose="02020603050405020304" pitchFamily="18" charset="0"/>
                <a:cs typeface="Times New Roman" panose="02020603050405020304" pitchFamily="18" charset="0"/>
              </a:rPr>
              <a:t> 2 </a:t>
            </a:r>
            <a:r>
              <a:rPr lang="en-US" sz="4500" dirty="0" err="1">
                <a:solidFill>
                  <a:srgbClr val="050707"/>
                </a:solidFill>
                <a:latin typeface="Times New Roman" panose="02020603050405020304" pitchFamily="18" charset="0"/>
                <a:cs typeface="Times New Roman" panose="02020603050405020304" pitchFamily="18" charset="0"/>
              </a:rPr>
              <a:t>vị</a:t>
            </a:r>
            <a:r>
              <a:rPr lang="en-US" sz="4500" dirty="0">
                <a:solidFill>
                  <a:srgbClr val="050707"/>
                </a:solidFill>
                <a:latin typeface="Times New Roman" panose="02020603050405020304" pitchFamily="18" charset="0"/>
                <a:cs typeface="Times New Roman" panose="02020603050405020304" pitchFamily="18" charset="0"/>
              </a:rPr>
              <a:t> </a:t>
            </a:r>
            <a:r>
              <a:rPr lang="en-US" sz="4500" dirty="0" err="1">
                <a:solidFill>
                  <a:srgbClr val="050707"/>
                </a:solidFill>
                <a:latin typeface="Times New Roman" panose="02020603050405020304" pitchFamily="18" charset="0"/>
                <a:cs typeface="Times New Roman" panose="02020603050405020304" pitchFamily="18" charset="0"/>
              </a:rPr>
              <a:t>tướng</a:t>
            </a:r>
            <a:r>
              <a:rPr lang="en-US" sz="4500" dirty="0">
                <a:solidFill>
                  <a:srgbClr val="050707"/>
                </a:solidFill>
                <a:latin typeface="Times New Roman" panose="02020603050405020304" pitchFamily="18" charset="0"/>
                <a:cs typeface="Times New Roman" panose="02020603050405020304" pitchFamily="18" charset="0"/>
              </a:rPr>
              <a:t> </a:t>
            </a:r>
            <a:r>
              <a:rPr lang="en-US" sz="4500" dirty="0" err="1">
                <a:solidFill>
                  <a:srgbClr val="050707"/>
                </a:solidFill>
                <a:latin typeface="Times New Roman" panose="02020603050405020304" pitchFamily="18" charset="0"/>
                <a:cs typeface="Times New Roman" panose="02020603050405020304" pitchFamily="18" charset="0"/>
              </a:rPr>
              <a:t>Trần</a:t>
            </a:r>
            <a:r>
              <a:rPr lang="en-US" sz="4500" dirty="0">
                <a:solidFill>
                  <a:srgbClr val="050707"/>
                </a:solidFill>
                <a:latin typeface="Times New Roman" panose="02020603050405020304" pitchFamily="18" charset="0"/>
                <a:cs typeface="Times New Roman" panose="02020603050405020304" pitchFamily="18" charset="0"/>
              </a:rPr>
              <a:t> </a:t>
            </a:r>
            <a:r>
              <a:rPr lang="en-US" sz="4500" dirty="0" err="1">
                <a:solidFill>
                  <a:srgbClr val="050707"/>
                </a:solidFill>
                <a:latin typeface="Times New Roman" panose="02020603050405020304" pitchFamily="18" charset="0"/>
                <a:cs typeface="Times New Roman" panose="02020603050405020304" pitchFamily="18" charset="0"/>
              </a:rPr>
              <a:t>Lệ</a:t>
            </a:r>
            <a:r>
              <a:rPr lang="en-US" sz="4500" dirty="0">
                <a:solidFill>
                  <a:srgbClr val="050707"/>
                </a:solidFill>
                <a:latin typeface="Times New Roman" panose="02020603050405020304" pitchFamily="18" charset="0"/>
                <a:cs typeface="Times New Roman" panose="02020603050405020304" pitchFamily="18" charset="0"/>
              </a:rPr>
              <a:t> </a:t>
            </a:r>
            <a:r>
              <a:rPr lang="en-US" sz="4500" dirty="0" err="1">
                <a:solidFill>
                  <a:srgbClr val="050707"/>
                </a:solidFill>
                <a:latin typeface="Times New Roman" panose="02020603050405020304" pitchFamily="18" charset="0"/>
                <a:cs typeface="Times New Roman" panose="02020603050405020304" pitchFamily="18" charset="0"/>
              </a:rPr>
              <a:t>và</a:t>
            </a:r>
            <a:r>
              <a:rPr lang="en-US" sz="4500" dirty="0">
                <a:solidFill>
                  <a:srgbClr val="050707"/>
                </a:solidFill>
                <a:latin typeface="Times New Roman" panose="02020603050405020304" pitchFamily="18" charset="0"/>
                <a:cs typeface="Times New Roman" panose="02020603050405020304" pitchFamily="18" charset="0"/>
              </a:rPr>
              <a:t> </a:t>
            </a:r>
            <a:r>
              <a:rPr lang="en-US" sz="4500" dirty="0" err="1">
                <a:solidFill>
                  <a:srgbClr val="050707"/>
                </a:solidFill>
                <a:latin typeface="Times New Roman" panose="02020603050405020304" pitchFamily="18" charset="0"/>
                <a:cs typeface="Times New Roman" panose="02020603050405020304" pitchFamily="18" charset="0"/>
              </a:rPr>
              <a:t>Trần</a:t>
            </a:r>
            <a:r>
              <a:rPr lang="en-US" sz="4500" dirty="0">
                <a:solidFill>
                  <a:srgbClr val="050707"/>
                </a:solidFill>
                <a:latin typeface="Times New Roman" panose="02020603050405020304" pitchFamily="18" charset="0"/>
                <a:cs typeface="Times New Roman" panose="02020603050405020304" pitchFamily="18" charset="0"/>
              </a:rPr>
              <a:t> </a:t>
            </a:r>
            <a:r>
              <a:rPr lang="en-US" sz="4500" dirty="0" err="1">
                <a:solidFill>
                  <a:srgbClr val="050707"/>
                </a:solidFill>
                <a:latin typeface="Times New Roman" panose="02020603050405020304" pitchFamily="18" charset="0"/>
                <a:cs typeface="Times New Roman" panose="02020603050405020304" pitchFamily="18" charset="0"/>
              </a:rPr>
              <a:t>Đạt</a:t>
            </a:r>
            <a:endParaRPr lang="en-US" sz="4500" dirty="0">
              <a:solidFill>
                <a:srgbClr val="050707"/>
              </a:solidFill>
              <a:latin typeface="Times New Roman" panose="02020603050405020304" pitchFamily="18" charset="0"/>
              <a:cs typeface="Times New Roman" panose="02020603050405020304" pitchFamily="18" charset="0"/>
            </a:endParaRPr>
          </a:p>
          <a:p>
            <a:pPr algn="r">
              <a:lnSpc>
                <a:spcPts val="8800"/>
              </a:lnSpc>
            </a:pPr>
            <a:r>
              <a:rPr lang="en-US" sz="8000" dirty="0">
                <a:solidFill>
                  <a:srgbClr val="050707"/>
                </a:solidFill>
                <a:latin typeface="Muli Bold Bold Italics"/>
              </a:rPr>
              <a:t> </a:t>
            </a:r>
          </a:p>
        </p:txBody>
      </p:sp>
      <p:pic>
        <p:nvPicPr>
          <p:cNvPr id="2097155" name="Picture 2"/>
          <p:cNvPicPr>
            <a:picLocks noChangeAspect="1" noChangeArrowheads="1"/>
          </p:cNvPicPr>
          <p:nvPr/>
        </p:nvPicPr>
        <p:blipFill>
          <a:blip r:embed="rId2"/>
          <a:srcRect/>
          <a:stretch>
            <a:fillRect/>
          </a:stretch>
        </p:blipFill>
        <p:spPr bwMode="auto">
          <a:xfrm>
            <a:off x="8143868" y="862608"/>
            <a:ext cx="9429816" cy="756704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7" name="AutoShape 2"/>
          <p:cNvSpPr/>
          <p:nvPr/>
        </p:nvSpPr>
        <p:spPr>
          <a:xfrm>
            <a:off x="-246913" y="-232429"/>
            <a:ext cx="9390913" cy="10751858"/>
          </a:xfrm>
          <a:prstGeom prst="rect">
            <a:avLst/>
          </a:prstGeom>
          <a:solidFill>
            <a:srgbClr val="D9B93E"/>
          </a:solidFill>
        </p:spPr>
      </p:sp>
      <p:grpSp>
        <p:nvGrpSpPr>
          <p:cNvPr id="34" name="Group 8"/>
          <p:cNvGrpSpPr/>
          <p:nvPr/>
        </p:nvGrpSpPr>
        <p:grpSpPr>
          <a:xfrm>
            <a:off x="-1327693" y="7959589"/>
            <a:ext cx="4565765" cy="3733979"/>
            <a:chOff x="0" y="0"/>
            <a:chExt cx="6087687" cy="4978638"/>
          </a:xfrm>
        </p:grpSpPr>
        <p:grpSp>
          <p:nvGrpSpPr>
            <p:cNvPr id="35" name="Group 9"/>
            <p:cNvGrpSpPr/>
            <p:nvPr/>
          </p:nvGrpSpPr>
          <p:grpSpPr>
            <a:xfrm rot="5400000">
              <a:off x="0" y="0"/>
              <a:ext cx="4978638" cy="4978638"/>
              <a:chOff x="0" y="0"/>
              <a:chExt cx="6350000" cy="6350000"/>
            </a:xfrm>
          </p:grpSpPr>
          <p:sp>
            <p:nvSpPr>
              <p:cNvPr id="104859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1048599" name="AutoShape 11"/>
            <p:cNvSpPr/>
            <p:nvPr/>
          </p:nvSpPr>
          <p:spPr>
            <a:xfrm rot="5400000">
              <a:off x="3852695" y="331395"/>
              <a:ext cx="77069" cy="3468092"/>
            </a:xfrm>
            <a:prstGeom prst="rect">
              <a:avLst/>
            </a:prstGeom>
            <a:solidFill>
              <a:srgbClr val="050707"/>
            </a:solidFill>
          </p:spPr>
        </p:sp>
        <p:sp>
          <p:nvSpPr>
            <p:cNvPr id="1048600" name="AutoShape 12"/>
            <p:cNvSpPr/>
            <p:nvPr/>
          </p:nvSpPr>
          <p:spPr>
            <a:xfrm rot="5400000">
              <a:off x="4315107" y="716739"/>
              <a:ext cx="77069" cy="3468092"/>
            </a:xfrm>
            <a:prstGeom prst="rect">
              <a:avLst/>
            </a:prstGeom>
            <a:solidFill>
              <a:srgbClr val="050707"/>
            </a:solidFill>
          </p:spPr>
        </p:sp>
      </p:grpSp>
      <p:sp>
        <p:nvSpPr>
          <p:cNvPr id="1048601" name="TextBox 15"/>
          <p:cNvSpPr txBox="1"/>
          <p:nvPr/>
        </p:nvSpPr>
        <p:spPr>
          <a:xfrm>
            <a:off x="1532969" y="2522829"/>
            <a:ext cx="5325032" cy="4476931"/>
          </a:xfrm>
          <a:prstGeom prst="rect">
            <a:avLst/>
          </a:prstGeom>
        </p:spPr>
        <p:txBody>
          <a:bodyPr wrap="square" lIns="0" tIns="0" rIns="0" bIns="0" rtlCol="0" anchor="t">
            <a:spAutoFit/>
          </a:bodyPr>
          <a:lstStyle/>
          <a:p>
            <a:pPr algn="ctr">
              <a:lnSpc>
                <a:spcPts val="4405"/>
              </a:lnSpc>
            </a:pPr>
            <a:r>
              <a:rPr lang="en-US" sz="4500" spc="338" dirty="0">
                <a:latin typeface="Times New Roman" panose="02020603050405020304" pitchFamily="18" charset="0"/>
                <a:cs typeface="Times New Roman" panose="02020603050405020304" pitchFamily="18" charset="0"/>
              </a:rPr>
              <a:t>Hai </a:t>
            </a:r>
            <a:r>
              <a:rPr lang="en-US" sz="4500" spc="338" dirty="0" err="1">
                <a:latin typeface="Times New Roman" panose="02020603050405020304" pitchFamily="18" charset="0"/>
                <a:cs typeface="Times New Roman" panose="02020603050405020304" pitchFamily="18" charset="0"/>
              </a:rPr>
              <a:t>bên</a:t>
            </a:r>
            <a:r>
              <a:rPr lang="en-US" sz="4500" spc="338" dirty="0">
                <a:latin typeface="Times New Roman" panose="02020603050405020304" pitchFamily="18" charset="0"/>
                <a:cs typeface="Times New Roman" panose="02020603050405020304" pitchFamily="18" charset="0"/>
              </a:rPr>
              <a:t> </a:t>
            </a:r>
            <a:r>
              <a:rPr lang="en-US" sz="4500" spc="338" dirty="0" err="1">
                <a:latin typeface="Times New Roman" panose="02020603050405020304" pitchFamily="18" charset="0"/>
                <a:cs typeface="Times New Roman" panose="02020603050405020304" pitchFamily="18" charset="0"/>
              </a:rPr>
              <a:t>hông</a:t>
            </a:r>
            <a:r>
              <a:rPr lang="en-US" sz="4500" spc="338" dirty="0">
                <a:latin typeface="Times New Roman" panose="02020603050405020304" pitchFamily="18" charset="0"/>
                <a:cs typeface="Times New Roman" panose="02020603050405020304" pitchFamily="18" charset="0"/>
              </a:rPr>
              <a:t> </a:t>
            </a:r>
            <a:r>
              <a:rPr lang="en-US" sz="4500" spc="338" dirty="0" err="1">
                <a:latin typeface="Times New Roman" panose="02020603050405020304" pitchFamily="18" charset="0"/>
                <a:cs typeface="Times New Roman" panose="02020603050405020304" pitchFamily="18" charset="0"/>
              </a:rPr>
              <a:t>của</a:t>
            </a:r>
            <a:r>
              <a:rPr lang="en-US" sz="4500" spc="338" dirty="0">
                <a:latin typeface="Times New Roman" panose="02020603050405020304" pitchFamily="18" charset="0"/>
                <a:cs typeface="Times New Roman" panose="02020603050405020304" pitchFamily="18" charset="0"/>
              </a:rPr>
              <a:t> </a:t>
            </a:r>
            <a:r>
              <a:rPr lang="en-US" sz="4500" spc="338" dirty="0" err="1">
                <a:latin typeface="Times New Roman" panose="02020603050405020304" pitchFamily="18" charset="0"/>
                <a:cs typeface="Times New Roman" panose="02020603050405020304" pitchFamily="18" charset="0"/>
              </a:rPr>
              <a:t>nhà</a:t>
            </a:r>
            <a:r>
              <a:rPr lang="en-US" sz="4500" spc="338" dirty="0">
                <a:latin typeface="Times New Roman" panose="02020603050405020304" pitchFamily="18" charset="0"/>
                <a:cs typeface="Times New Roman" panose="02020603050405020304" pitchFamily="18" charset="0"/>
              </a:rPr>
              <a:t> </a:t>
            </a:r>
            <a:r>
              <a:rPr lang="en-US" sz="4500" spc="338" dirty="0" err="1">
                <a:latin typeface="Times New Roman" panose="02020603050405020304" pitchFamily="18" charset="0"/>
                <a:cs typeface="Times New Roman" panose="02020603050405020304" pitchFamily="18" charset="0"/>
              </a:rPr>
              <a:t>hạ</a:t>
            </a:r>
            <a:r>
              <a:rPr lang="en-US" sz="4500" spc="338" dirty="0">
                <a:latin typeface="Times New Roman" panose="02020603050405020304" pitchFamily="18" charset="0"/>
                <a:cs typeface="Times New Roman" panose="02020603050405020304" pitchFamily="18" charset="0"/>
              </a:rPr>
              <a:t> </a:t>
            </a:r>
            <a:r>
              <a:rPr lang="en-US" sz="4500" spc="338" dirty="0" err="1">
                <a:latin typeface="Times New Roman" panose="02020603050405020304" pitchFamily="18" charset="0"/>
                <a:cs typeface="Times New Roman" panose="02020603050405020304" pitchFamily="18" charset="0"/>
              </a:rPr>
              <a:t>điện</a:t>
            </a:r>
            <a:r>
              <a:rPr lang="en-US" sz="4500" spc="338" dirty="0">
                <a:latin typeface="Times New Roman" panose="02020603050405020304" pitchFamily="18" charset="0"/>
                <a:cs typeface="Times New Roman" panose="02020603050405020304" pitchFamily="18" charset="0"/>
              </a:rPr>
              <a:t> </a:t>
            </a:r>
            <a:r>
              <a:rPr lang="en-US" sz="4500" spc="338" dirty="0" err="1">
                <a:latin typeface="Times New Roman" panose="02020603050405020304" pitchFamily="18" charset="0"/>
                <a:cs typeface="Times New Roman" panose="02020603050405020304" pitchFamily="18" charset="0"/>
              </a:rPr>
              <a:t>đặt</a:t>
            </a:r>
            <a:r>
              <a:rPr lang="en-US" sz="4500" spc="338" dirty="0">
                <a:latin typeface="Times New Roman" panose="02020603050405020304" pitchFamily="18" charset="0"/>
                <a:cs typeface="Times New Roman" panose="02020603050405020304" pitchFamily="18" charset="0"/>
              </a:rPr>
              <a:t> </a:t>
            </a:r>
            <a:r>
              <a:rPr lang="en-US" sz="4500" spc="338" dirty="0" err="1">
                <a:latin typeface="Times New Roman" panose="02020603050405020304" pitchFamily="18" charset="0"/>
                <a:cs typeface="Times New Roman" panose="02020603050405020304" pitchFamily="18" charset="0"/>
              </a:rPr>
              <a:t>hai</a:t>
            </a:r>
            <a:r>
              <a:rPr lang="en-US" sz="4500" spc="338" dirty="0">
                <a:latin typeface="Times New Roman" panose="02020603050405020304" pitchFamily="18" charset="0"/>
                <a:cs typeface="Times New Roman" panose="02020603050405020304" pitchFamily="18" charset="0"/>
              </a:rPr>
              <a:t> con </a:t>
            </a:r>
            <a:r>
              <a:rPr lang="en-US" sz="4500" spc="338" dirty="0" err="1">
                <a:latin typeface="Times New Roman" panose="02020603050405020304" pitchFamily="18" charset="0"/>
                <a:cs typeface="Times New Roman" panose="02020603050405020304" pitchFamily="18" charset="0"/>
              </a:rPr>
              <a:t>ngựa</a:t>
            </a:r>
            <a:r>
              <a:rPr lang="en-US" sz="4500" spc="338" dirty="0">
                <a:latin typeface="Times New Roman" panose="02020603050405020304" pitchFamily="18" charset="0"/>
                <a:cs typeface="Times New Roman" panose="02020603050405020304" pitchFamily="18" charset="0"/>
              </a:rPr>
              <a:t> song </a:t>
            </a:r>
            <a:r>
              <a:rPr lang="en-US" sz="4500" spc="338" dirty="0" err="1">
                <a:latin typeface="Times New Roman" panose="02020603050405020304" pitchFamily="18" charset="0"/>
                <a:cs typeface="Times New Roman" panose="02020603050405020304" pitchFamily="18" charset="0"/>
              </a:rPr>
              <a:t>song</a:t>
            </a:r>
            <a:r>
              <a:rPr lang="en-US" sz="4500" spc="338" dirty="0">
                <a:latin typeface="Times New Roman" panose="02020603050405020304" pitchFamily="18" charset="0"/>
                <a:cs typeface="Times New Roman" panose="02020603050405020304" pitchFamily="18" charset="0"/>
              </a:rPr>
              <a:t> </a:t>
            </a:r>
            <a:r>
              <a:rPr lang="en-US" sz="4500" spc="338" dirty="0" err="1">
                <a:latin typeface="Times New Roman" panose="02020603050405020304" pitchFamily="18" charset="0"/>
                <a:cs typeface="Times New Roman" panose="02020603050405020304" pitchFamily="18" charset="0"/>
              </a:rPr>
              <a:t>để</a:t>
            </a:r>
            <a:r>
              <a:rPr lang="en-US" sz="4500" spc="338" dirty="0">
                <a:latin typeface="Times New Roman" panose="02020603050405020304" pitchFamily="18" charset="0"/>
                <a:cs typeface="Times New Roman" panose="02020603050405020304" pitchFamily="18" charset="0"/>
              </a:rPr>
              <a:t> </a:t>
            </a:r>
            <a:r>
              <a:rPr lang="en-US" sz="4500" spc="338" dirty="0" err="1">
                <a:latin typeface="Times New Roman" panose="02020603050405020304" pitchFamily="18" charset="0"/>
                <a:cs typeface="Times New Roman" panose="02020603050405020304" pitchFamily="18" charset="0"/>
              </a:rPr>
              <a:t>hai</a:t>
            </a:r>
            <a:r>
              <a:rPr lang="en-US" sz="4500" spc="338" dirty="0">
                <a:latin typeface="Times New Roman" panose="02020603050405020304" pitchFamily="18" charset="0"/>
                <a:cs typeface="Times New Roman" panose="02020603050405020304" pitchFamily="18" charset="0"/>
              </a:rPr>
              <a:t> dung </a:t>
            </a:r>
            <a:r>
              <a:rPr lang="en-US" sz="4500" spc="338" dirty="0" err="1">
                <a:latin typeface="Times New Roman" panose="02020603050405020304" pitchFamily="18" charset="0"/>
                <a:cs typeface="Times New Roman" panose="02020603050405020304" pitchFamily="18" charset="0"/>
              </a:rPr>
              <a:t>tướng</a:t>
            </a:r>
            <a:r>
              <a:rPr lang="en-US" sz="4500" spc="338" dirty="0">
                <a:latin typeface="Times New Roman" panose="02020603050405020304" pitchFamily="18" charset="0"/>
                <a:cs typeface="Times New Roman" panose="02020603050405020304" pitchFamily="18" charset="0"/>
              </a:rPr>
              <a:t> </a:t>
            </a:r>
            <a:r>
              <a:rPr lang="en-US" sz="4500" spc="338" dirty="0" err="1">
                <a:latin typeface="Times New Roman" panose="02020603050405020304" pitchFamily="18" charset="0"/>
                <a:cs typeface="Times New Roman" panose="02020603050405020304" pitchFamily="18" charset="0"/>
              </a:rPr>
              <a:t>cưỡi</a:t>
            </a:r>
            <a:r>
              <a:rPr lang="en-US" sz="4500" spc="338" dirty="0">
                <a:latin typeface="Times New Roman" panose="02020603050405020304" pitchFamily="18" charset="0"/>
                <a:cs typeface="Times New Roman" panose="02020603050405020304" pitchFamily="18" charset="0"/>
              </a:rPr>
              <a:t> </a:t>
            </a:r>
            <a:r>
              <a:rPr lang="en-US" sz="4500" spc="338" dirty="0" err="1">
                <a:latin typeface="Times New Roman" panose="02020603050405020304" pitchFamily="18" charset="0"/>
                <a:cs typeface="Times New Roman" panose="02020603050405020304" pitchFamily="18" charset="0"/>
              </a:rPr>
              <a:t>ngựa</a:t>
            </a:r>
            <a:r>
              <a:rPr lang="en-US" sz="4500" spc="338" dirty="0">
                <a:latin typeface="Times New Roman" panose="02020603050405020304" pitchFamily="18" charset="0"/>
                <a:cs typeface="Times New Roman" panose="02020603050405020304" pitchFamily="18" charset="0"/>
              </a:rPr>
              <a:t> ra </a:t>
            </a:r>
            <a:r>
              <a:rPr lang="en-US" sz="4500" spc="338" dirty="0" err="1">
                <a:latin typeface="Times New Roman" panose="02020603050405020304" pitchFamily="18" charset="0"/>
                <a:cs typeface="Times New Roman" panose="02020603050405020304" pitchFamily="18" charset="0"/>
              </a:rPr>
              <a:t>trận</a:t>
            </a:r>
            <a:r>
              <a:rPr lang="en-US" sz="4500" spc="338" dirty="0">
                <a:latin typeface="Times New Roman" panose="02020603050405020304" pitchFamily="18" charset="0"/>
                <a:cs typeface="Times New Roman" panose="02020603050405020304" pitchFamily="18" charset="0"/>
              </a:rPr>
              <a:t> </a:t>
            </a:r>
            <a:r>
              <a:rPr lang="en-US" sz="4500" spc="338" dirty="0" err="1">
                <a:latin typeface="Times New Roman" panose="02020603050405020304" pitchFamily="18" charset="0"/>
                <a:cs typeface="Times New Roman" panose="02020603050405020304" pitchFamily="18" charset="0"/>
              </a:rPr>
              <a:t>đánh</a:t>
            </a:r>
            <a:r>
              <a:rPr lang="en-US" sz="4500" spc="338" dirty="0">
                <a:latin typeface="Times New Roman" panose="02020603050405020304" pitchFamily="18" charset="0"/>
                <a:cs typeface="Times New Roman" panose="02020603050405020304" pitchFamily="18" charset="0"/>
              </a:rPr>
              <a:t> </a:t>
            </a:r>
            <a:r>
              <a:rPr lang="en-US" sz="4500" spc="338" dirty="0" err="1">
                <a:latin typeface="Times New Roman" panose="02020603050405020304" pitchFamily="18" charset="0"/>
                <a:cs typeface="Times New Roman" panose="02020603050405020304" pitchFamily="18" charset="0"/>
              </a:rPr>
              <a:t>giặc</a:t>
            </a:r>
            <a:endParaRPr lang="en-US" sz="4500" spc="338" dirty="0">
              <a:latin typeface="Times New Roman" panose="02020603050405020304" pitchFamily="18" charset="0"/>
              <a:cs typeface="Times New Roman" panose="02020603050405020304" pitchFamily="18" charset="0"/>
            </a:endParaRPr>
          </a:p>
          <a:p>
            <a:pPr algn="ctr">
              <a:lnSpc>
                <a:spcPts val="4405"/>
              </a:lnSpc>
            </a:pPr>
            <a:endParaRPr lang="en-US" sz="3389" spc="338" dirty="0">
              <a:solidFill>
                <a:srgbClr val="FFFFFF"/>
              </a:solidFill>
              <a:latin typeface="Muli Extra Light Bold"/>
            </a:endParaRPr>
          </a:p>
          <a:p>
            <a:pPr algn="ctr">
              <a:lnSpc>
                <a:spcPts val="4405"/>
              </a:lnSpc>
            </a:pPr>
            <a:endParaRPr lang="en-US" sz="3389" spc="338" dirty="0">
              <a:solidFill>
                <a:srgbClr val="FFFFFF"/>
              </a:solidFill>
              <a:latin typeface="Muli Extra Light Bold"/>
            </a:endParaRPr>
          </a:p>
        </p:txBody>
      </p:sp>
      <p:pic>
        <p:nvPicPr>
          <p:cNvPr id="2097154" name="Picture 18"/>
          <p:cNvPicPr>
            <a:picLocks noChangeAspect="1"/>
          </p:cNvPicPr>
          <p:nvPr/>
        </p:nvPicPr>
        <p:blipFill>
          <a:blip r:embed="rId2"/>
          <a:stretch>
            <a:fillRect/>
          </a:stretch>
        </p:blipFill>
        <p:spPr>
          <a:xfrm>
            <a:off x="9144000" y="0"/>
            <a:ext cx="9144000" cy="10287000"/>
          </a:xfrm>
          <a:prstGeom prst="rect">
            <a:avLst/>
          </a:prstGeom>
        </p:spPr>
      </p:pic>
      <p:grpSp>
        <p:nvGrpSpPr>
          <p:cNvPr id="36" name="Group 3"/>
          <p:cNvGrpSpPr/>
          <p:nvPr/>
        </p:nvGrpSpPr>
        <p:grpSpPr>
          <a:xfrm>
            <a:off x="14608700" y="-1983204"/>
            <a:ext cx="4607581" cy="3733979"/>
            <a:chOff x="0" y="0"/>
            <a:chExt cx="6143442" cy="4978638"/>
          </a:xfrm>
        </p:grpSpPr>
        <p:grpSp>
          <p:nvGrpSpPr>
            <p:cNvPr id="37" name="Group 4"/>
            <p:cNvGrpSpPr/>
            <p:nvPr/>
          </p:nvGrpSpPr>
          <p:grpSpPr>
            <a:xfrm rot="-5400000">
              <a:off x="1164804" y="0"/>
              <a:ext cx="4978638" cy="4978638"/>
              <a:chOff x="0" y="0"/>
              <a:chExt cx="6350000" cy="6350000"/>
            </a:xfrm>
          </p:grpSpPr>
          <p:sp>
            <p:nvSpPr>
              <p:cNvPr id="1048602"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9B93E"/>
              </a:solidFill>
            </p:spPr>
          </p:sp>
        </p:grpSp>
        <p:sp>
          <p:nvSpPr>
            <p:cNvPr id="1048603" name="AutoShape 6"/>
            <p:cNvSpPr/>
            <p:nvPr/>
          </p:nvSpPr>
          <p:spPr>
            <a:xfrm rot="-5400000">
              <a:off x="2157924" y="1475345"/>
              <a:ext cx="77069" cy="3468092"/>
            </a:xfrm>
            <a:prstGeom prst="rect">
              <a:avLst/>
            </a:prstGeom>
            <a:solidFill>
              <a:srgbClr val="050707"/>
            </a:solidFill>
          </p:spPr>
        </p:sp>
        <p:sp>
          <p:nvSpPr>
            <p:cNvPr id="1048604" name="AutoShape 7"/>
            <p:cNvSpPr/>
            <p:nvPr/>
          </p:nvSpPr>
          <p:spPr>
            <a:xfrm rot="-5400000">
              <a:off x="1695511" y="1090001"/>
              <a:ext cx="77069" cy="3468092"/>
            </a:xfrm>
            <a:prstGeom prst="rect">
              <a:avLst/>
            </a:prstGeom>
            <a:solidFill>
              <a:srgbClr val="050707"/>
            </a:solidFill>
          </p:spPr>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9B93E"/>
        </a:solidFill>
        <a:effectLst/>
      </p:bgPr>
    </p:bg>
    <p:spTree>
      <p:nvGrpSpPr>
        <p:cNvPr id="1" name=""/>
        <p:cNvGrpSpPr/>
        <p:nvPr/>
      </p:nvGrpSpPr>
      <p:grpSpPr>
        <a:xfrm>
          <a:off x="0" y="0"/>
          <a:ext cx="0" cy="0"/>
          <a:chOff x="0" y="0"/>
          <a:chExt cx="0" cy="0"/>
        </a:xfrm>
      </p:grpSpPr>
      <p:grpSp>
        <p:nvGrpSpPr>
          <p:cNvPr id="30" name="Group 2"/>
          <p:cNvGrpSpPr/>
          <p:nvPr/>
        </p:nvGrpSpPr>
        <p:grpSpPr>
          <a:xfrm>
            <a:off x="612998" y="558920"/>
            <a:ext cx="9079884" cy="8148993"/>
            <a:chOff x="-554269" y="-6699801"/>
            <a:chExt cx="12106512" cy="10865324"/>
          </a:xfrm>
        </p:grpSpPr>
        <p:sp>
          <p:nvSpPr>
            <p:cNvPr id="1048592" name="TextBox 3"/>
            <p:cNvSpPr txBox="1"/>
            <p:nvPr/>
          </p:nvSpPr>
          <p:spPr>
            <a:xfrm>
              <a:off x="-554269" y="-6699801"/>
              <a:ext cx="11527379" cy="3102645"/>
            </a:xfrm>
            <a:prstGeom prst="rect">
              <a:avLst/>
            </a:prstGeom>
          </p:spPr>
          <p:txBody>
            <a:bodyPr lIns="0" tIns="0" rIns="0" bIns="0" rtlCol="0" anchor="t">
              <a:spAutoFit/>
            </a:bodyPr>
            <a:lstStyle/>
            <a:p>
              <a:pPr algn="ctr">
                <a:lnSpc>
                  <a:spcPct val="150000"/>
                </a:lnSpc>
              </a:pPr>
              <a:r>
                <a:rPr lang="en-US" sz="3500" spc="-288" dirty="0" err="1">
                  <a:latin typeface="Times New Roman" pitchFamily="18" charset="0"/>
                  <a:cs typeface="Times New Roman" pitchFamily="18" charset="0"/>
                </a:rPr>
                <a:t>Mái</a:t>
              </a:r>
              <a:r>
                <a:rPr lang="en-US" sz="3500" spc="-288" dirty="0">
                  <a:latin typeface="Times New Roman" pitchFamily="18" charset="0"/>
                  <a:cs typeface="Times New Roman" pitchFamily="18" charset="0"/>
                </a:rPr>
                <a:t> </a:t>
              </a:r>
              <a:r>
                <a:rPr lang="en-US" sz="3500" spc="-288" dirty="0" err="1">
                  <a:latin typeface="Times New Roman" pitchFamily="18" charset="0"/>
                  <a:cs typeface="Times New Roman" pitchFamily="18" charset="0"/>
                </a:rPr>
                <a:t>của</a:t>
              </a:r>
              <a:r>
                <a:rPr lang="en-US" sz="3500" spc="-288" dirty="0">
                  <a:latin typeface="Times New Roman" pitchFamily="18" charset="0"/>
                  <a:cs typeface="Times New Roman" pitchFamily="18" charset="0"/>
                </a:rPr>
                <a:t> </a:t>
              </a:r>
              <a:r>
                <a:rPr lang="en-US" sz="3500" spc="-288" dirty="0" err="1">
                  <a:latin typeface="Times New Roman" pitchFamily="18" charset="0"/>
                  <a:cs typeface="Times New Roman" pitchFamily="18" charset="0"/>
                </a:rPr>
                <a:t>cả</a:t>
              </a:r>
              <a:r>
                <a:rPr lang="en-US" sz="3500" spc="-288" dirty="0">
                  <a:latin typeface="Times New Roman" pitchFamily="18" charset="0"/>
                  <a:cs typeface="Times New Roman" pitchFamily="18" charset="0"/>
                </a:rPr>
                <a:t> </a:t>
              </a:r>
              <a:r>
                <a:rPr lang="en-US" sz="3500" spc="-288" dirty="0" err="1">
                  <a:latin typeface="Times New Roman" pitchFamily="18" charset="0"/>
                  <a:cs typeface="Times New Roman" pitchFamily="18" charset="0"/>
                </a:rPr>
                <a:t>ba</a:t>
              </a:r>
              <a:r>
                <a:rPr lang="en-US" sz="3500" spc="-288" dirty="0">
                  <a:latin typeface="Times New Roman" pitchFamily="18" charset="0"/>
                  <a:cs typeface="Times New Roman" pitchFamily="18" charset="0"/>
                </a:rPr>
                <a:t> </a:t>
              </a:r>
              <a:r>
                <a:rPr lang="en-US" sz="3500" spc="-288" dirty="0" err="1">
                  <a:latin typeface="Times New Roman" pitchFamily="18" charset="0"/>
                  <a:cs typeface="Times New Roman" pitchFamily="18" charset="0"/>
                </a:rPr>
                <a:t>tòa</a:t>
              </a:r>
              <a:r>
                <a:rPr lang="en-US" sz="3500" spc="-288" dirty="0">
                  <a:latin typeface="Times New Roman" pitchFamily="18" charset="0"/>
                  <a:cs typeface="Times New Roman" pitchFamily="18" charset="0"/>
                </a:rPr>
                <a:t> </a:t>
              </a:r>
              <a:r>
                <a:rPr lang="en-US" sz="3500" spc="-288" dirty="0" err="1">
                  <a:latin typeface="Times New Roman" pitchFamily="18" charset="0"/>
                  <a:cs typeface="Times New Roman" pitchFamily="18" charset="0"/>
                </a:rPr>
                <a:t>điện</a:t>
              </a:r>
              <a:r>
                <a:rPr lang="en-US" sz="3500" spc="-288" dirty="0">
                  <a:latin typeface="Times New Roman" pitchFamily="18" charset="0"/>
                  <a:cs typeface="Times New Roman" pitchFamily="18" charset="0"/>
                </a:rPr>
                <a:t>  </a:t>
              </a:r>
              <a:r>
                <a:rPr lang="en-US" sz="3500" spc="-288" dirty="0" err="1">
                  <a:latin typeface="Times New Roman" pitchFamily="18" charset="0"/>
                  <a:cs typeface="Times New Roman" pitchFamily="18" charset="0"/>
                </a:rPr>
                <a:t>được</a:t>
              </a:r>
              <a:r>
                <a:rPr lang="en-US" sz="3500" spc="-288" dirty="0">
                  <a:latin typeface="Times New Roman" pitchFamily="18" charset="0"/>
                  <a:cs typeface="Times New Roman" pitchFamily="18" charset="0"/>
                </a:rPr>
                <a:t> </a:t>
              </a:r>
              <a:r>
                <a:rPr lang="en-US" sz="3500" spc="-288" dirty="0" err="1">
                  <a:latin typeface="Times New Roman" pitchFamily="18" charset="0"/>
                  <a:cs typeface="Times New Roman" pitchFamily="18" charset="0"/>
                </a:rPr>
                <a:t>lợp</a:t>
              </a:r>
              <a:r>
                <a:rPr lang="en-US" sz="3500" spc="-288" dirty="0">
                  <a:latin typeface="Times New Roman" pitchFamily="18" charset="0"/>
                  <a:cs typeface="Times New Roman" pitchFamily="18" charset="0"/>
                </a:rPr>
                <a:t> </a:t>
              </a:r>
              <a:r>
                <a:rPr lang="en-US" sz="3500" spc="-288" dirty="0" err="1">
                  <a:latin typeface="Times New Roman" pitchFamily="18" charset="0"/>
                  <a:cs typeface="Times New Roman" pitchFamily="18" charset="0"/>
                </a:rPr>
                <a:t>bằng</a:t>
              </a:r>
              <a:r>
                <a:rPr lang="en-US" sz="3500" spc="-288" dirty="0">
                  <a:latin typeface="Times New Roman" pitchFamily="18" charset="0"/>
                  <a:cs typeface="Times New Roman" pitchFamily="18" charset="0"/>
                </a:rPr>
                <a:t> </a:t>
              </a:r>
              <a:r>
                <a:rPr lang="en-US" sz="3500" spc="-288" dirty="0" err="1">
                  <a:latin typeface="Times New Roman" pitchFamily="18" charset="0"/>
                  <a:cs typeface="Times New Roman" pitchFamily="18" charset="0"/>
                </a:rPr>
                <a:t>ngói</a:t>
              </a:r>
              <a:r>
                <a:rPr lang="en-US" sz="3500" spc="-288" dirty="0">
                  <a:latin typeface="Times New Roman" pitchFamily="18" charset="0"/>
                  <a:cs typeface="Times New Roman" pitchFamily="18" charset="0"/>
                </a:rPr>
                <a:t> </a:t>
              </a:r>
              <a:r>
                <a:rPr lang="en-US" sz="3500" spc="-288" dirty="0" err="1">
                  <a:latin typeface="Times New Roman" pitchFamily="18" charset="0"/>
                  <a:cs typeface="Times New Roman" pitchFamily="18" charset="0"/>
                </a:rPr>
                <a:t>âm</a:t>
              </a:r>
              <a:r>
                <a:rPr lang="en-US" sz="3500" spc="-288" dirty="0">
                  <a:latin typeface="Times New Roman" pitchFamily="18" charset="0"/>
                  <a:cs typeface="Times New Roman" pitchFamily="18" charset="0"/>
                </a:rPr>
                <a:t> </a:t>
              </a:r>
              <a:r>
                <a:rPr lang="en-US" sz="3500" spc="-288" dirty="0" err="1">
                  <a:latin typeface="Times New Roman" pitchFamily="18" charset="0"/>
                  <a:cs typeface="Times New Roman" pitchFamily="18" charset="0"/>
                </a:rPr>
                <a:t>dương</a:t>
              </a:r>
              <a:r>
                <a:rPr lang="en-US" sz="3500" spc="-288" dirty="0">
                  <a:latin typeface="Times New Roman" pitchFamily="18" charset="0"/>
                  <a:cs typeface="Times New Roman" pitchFamily="18" charset="0"/>
                </a:rPr>
                <a:t>, </a:t>
              </a:r>
              <a:r>
                <a:rPr lang="en-US" sz="3500" spc="-288" dirty="0" err="1">
                  <a:latin typeface="Times New Roman" pitchFamily="18" charset="0"/>
                  <a:cs typeface="Times New Roman" pitchFamily="18" charset="0"/>
                </a:rPr>
                <a:t>phía</a:t>
              </a:r>
              <a:r>
                <a:rPr lang="en-US" sz="3500" spc="-288" dirty="0">
                  <a:latin typeface="Times New Roman" pitchFamily="18" charset="0"/>
                  <a:cs typeface="Times New Roman" pitchFamily="18" charset="0"/>
                </a:rPr>
                <a:t> </a:t>
              </a:r>
              <a:r>
                <a:rPr lang="en-US" sz="3500" spc="-288" dirty="0" err="1">
                  <a:latin typeface="Times New Roman" pitchFamily="18" charset="0"/>
                  <a:cs typeface="Times New Roman" pitchFamily="18" charset="0"/>
                </a:rPr>
                <a:t>trên</a:t>
              </a:r>
              <a:r>
                <a:rPr lang="en-US" sz="3500" spc="-288" dirty="0">
                  <a:latin typeface="Times New Roman" pitchFamily="18" charset="0"/>
                  <a:cs typeface="Times New Roman" pitchFamily="18" charset="0"/>
                </a:rPr>
                <a:t> </a:t>
              </a:r>
              <a:r>
                <a:rPr lang="en-US" sz="3500" spc="-288" dirty="0" err="1">
                  <a:latin typeface="Times New Roman" pitchFamily="18" charset="0"/>
                  <a:cs typeface="Times New Roman" pitchFamily="18" charset="0"/>
                </a:rPr>
                <a:t>đỉnh</a:t>
              </a:r>
              <a:r>
                <a:rPr lang="en-US" sz="3500" spc="-288" dirty="0">
                  <a:latin typeface="Times New Roman" pitchFamily="18" charset="0"/>
                  <a:cs typeface="Times New Roman" pitchFamily="18" charset="0"/>
                </a:rPr>
                <a:t> </a:t>
              </a:r>
              <a:r>
                <a:rPr lang="en-US" sz="3500" spc="-288" dirty="0" err="1">
                  <a:latin typeface="Times New Roman" pitchFamily="18" charset="0"/>
                  <a:cs typeface="Times New Roman" pitchFamily="18" charset="0"/>
                </a:rPr>
                <a:t>được</a:t>
              </a:r>
              <a:r>
                <a:rPr lang="en-US" sz="3500" spc="-288" dirty="0">
                  <a:latin typeface="Times New Roman" pitchFamily="18" charset="0"/>
                  <a:cs typeface="Times New Roman" pitchFamily="18" charset="0"/>
                </a:rPr>
                <a:t> </a:t>
              </a:r>
              <a:r>
                <a:rPr lang="en-US" sz="3500" spc="-288" dirty="0" err="1">
                  <a:latin typeface="Times New Roman" pitchFamily="18" charset="0"/>
                  <a:cs typeface="Times New Roman" pitchFamily="18" charset="0"/>
                </a:rPr>
                <a:t>thiết</a:t>
              </a:r>
              <a:r>
                <a:rPr lang="en-US" sz="3500" spc="-288" dirty="0">
                  <a:latin typeface="Times New Roman" pitchFamily="18" charset="0"/>
                  <a:cs typeface="Times New Roman" pitchFamily="18" charset="0"/>
                </a:rPr>
                <a:t> </a:t>
              </a:r>
              <a:r>
                <a:rPr lang="en-US" sz="3500" spc="-288" dirty="0" err="1">
                  <a:latin typeface="Times New Roman" pitchFamily="18" charset="0"/>
                  <a:cs typeface="Times New Roman" pitchFamily="18" charset="0"/>
                </a:rPr>
                <a:t>kế</a:t>
              </a:r>
              <a:r>
                <a:rPr lang="en-US" sz="3500" spc="-288" dirty="0">
                  <a:latin typeface="Times New Roman" pitchFamily="18" charset="0"/>
                  <a:cs typeface="Times New Roman" pitchFamily="18" charset="0"/>
                </a:rPr>
                <a:t> </a:t>
              </a:r>
              <a:r>
                <a:rPr lang="en-US" sz="3500" spc="-288" dirty="0" err="1">
                  <a:latin typeface="Times New Roman" pitchFamily="18" charset="0"/>
                  <a:cs typeface="Times New Roman" pitchFamily="18" charset="0"/>
                </a:rPr>
                <a:t>hình</a:t>
              </a:r>
              <a:r>
                <a:rPr lang="en-US" sz="3500" spc="-288" dirty="0">
                  <a:latin typeface="Times New Roman" pitchFamily="18" charset="0"/>
                  <a:cs typeface="Times New Roman" pitchFamily="18" charset="0"/>
                </a:rPr>
                <a:t> </a:t>
              </a:r>
              <a:r>
                <a:rPr lang="en-US" sz="3500" spc="-288" dirty="0" err="1">
                  <a:latin typeface="Times New Roman" pitchFamily="18" charset="0"/>
                  <a:cs typeface="Times New Roman" pitchFamily="18" charset="0"/>
                </a:rPr>
                <a:t>dáng</a:t>
              </a:r>
              <a:r>
                <a:rPr lang="en-US" sz="3500" spc="-288" dirty="0">
                  <a:latin typeface="Times New Roman" pitchFamily="18" charset="0"/>
                  <a:cs typeface="Times New Roman" pitchFamily="18" charset="0"/>
                </a:rPr>
                <a:t> </a:t>
              </a:r>
              <a:r>
                <a:rPr lang="en-US" sz="3500" spc="-288" dirty="0" err="1">
                  <a:latin typeface="Times New Roman" pitchFamily="18" charset="0"/>
                  <a:cs typeface="Times New Roman" pitchFamily="18" charset="0"/>
                </a:rPr>
                <a:t>nhiều</a:t>
              </a:r>
              <a:r>
                <a:rPr lang="en-US" sz="3500" spc="-288" dirty="0">
                  <a:latin typeface="Times New Roman" pitchFamily="18" charset="0"/>
                  <a:cs typeface="Times New Roman" pitchFamily="18" charset="0"/>
                </a:rPr>
                <a:t> con </a:t>
              </a:r>
              <a:r>
                <a:rPr lang="en-US" sz="3500" spc="-288" dirty="0" err="1">
                  <a:latin typeface="Times New Roman" pitchFamily="18" charset="0"/>
                  <a:cs typeface="Times New Roman" pitchFamily="18" charset="0"/>
                </a:rPr>
                <a:t>rồng</a:t>
              </a:r>
              <a:r>
                <a:rPr lang="en-US" sz="3500" spc="-288" dirty="0">
                  <a:latin typeface="Times New Roman" pitchFamily="18" charset="0"/>
                  <a:cs typeface="Times New Roman" pitchFamily="18" charset="0"/>
                </a:rPr>
                <a:t> </a:t>
              </a:r>
              <a:r>
                <a:rPr lang="en-US" sz="3500" spc="-288" dirty="0" err="1">
                  <a:latin typeface="Times New Roman" pitchFamily="18" charset="0"/>
                  <a:cs typeface="Times New Roman" pitchFamily="18" charset="0"/>
                </a:rPr>
                <a:t>đang</a:t>
              </a:r>
              <a:r>
                <a:rPr lang="en-US" sz="3500" spc="-288" dirty="0">
                  <a:latin typeface="Times New Roman" pitchFamily="18" charset="0"/>
                  <a:cs typeface="Times New Roman" pitchFamily="18" charset="0"/>
                </a:rPr>
                <a:t> </a:t>
              </a:r>
              <a:r>
                <a:rPr lang="en-US" sz="3500" spc="-288" dirty="0" err="1">
                  <a:latin typeface="Times New Roman" pitchFamily="18" charset="0"/>
                  <a:cs typeface="Times New Roman" pitchFamily="18" charset="0"/>
                </a:rPr>
                <a:t>trong</a:t>
              </a:r>
              <a:r>
                <a:rPr lang="en-US" sz="3500" spc="-288" dirty="0">
                  <a:latin typeface="Times New Roman" pitchFamily="18" charset="0"/>
                  <a:cs typeface="Times New Roman" pitchFamily="18" charset="0"/>
                </a:rPr>
                <a:t> </a:t>
              </a:r>
              <a:r>
                <a:rPr lang="en-US" sz="3500" spc="-288" dirty="0" err="1">
                  <a:latin typeface="Times New Roman" pitchFamily="18" charset="0"/>
                  <a:cs typeface="Times New Roman" pitchFamily="18" charset="0"/>
                </a:rPr>
                <a:t>tư</a:t>
              </a:r>
              <a:r>
                <a:rPr lang="en-US" sz="3500" spc="-288" dirty="0">
                  <a:latin typeface="Times New Roman" pitchFamily="18" charset="0"/>
                  <a:cs typeface="Times New Roman" pitchFamily="18" charset="0"/>
                </a:rPr>
                <a:t> </a:t>
              </a:r>
              <a:r>
                <a:rPr lang="en-US" sz="3500" spc="-288" dirty="0" err="1">
                  <a:latin typeface="Times New Roman" pitchFamily="18" charset="0"/>
                  <a:cs typeface="Times New Roman" pitchFamily="18" charset="0"/>
                </a:rPr>
                <a:t>thế</a:t>
              </a:r>
              <a:r>
                <a:rPr lang="en-US" sz="3500" spc="-288" dirty="0">
                  <a:latin typeface="Times New Roman" pitchFamily="18" charset="0"/>
                  <a:cs typeface="Times New Roman" pitchFamily="18" charset="0"/>
                </a:rPr>
                <a:t> bay </a:t>
              </a:r>
              <a:r>
                <a:rPr lang="en-US" sz="3500" spc="-288" dirty="0" err="1">
                  <a:latin typeface="Times New Roman" pitchFamily="18" charset="0"/>
                  <a:cs typeface="Times New Roman" pitchFamily="18" charset="0"/>
                </a:rPr>
                <a:t>lượn</a:t>
              </a:r>
              <a:r>
                <a:rPr lang="en-US" sz="3500" spc="-288" dirty="0">
                  <a:latin typeface="Times New Roman" pitchFamily="18" charset="0"/>
                  <a:cs typeface="Times New Roman" pitchFamily="18" charset="0"/>
                </a:rPr>
                <a:t> </a:t>
              </a:r>
              <a:r>
                <a:rPr lang="en-US" sz="3500" spc="-288" dirty="0" err="1">
                  <a:latin typeface="Times New Roman" pitchFamily="18" charset="0"/>
                  <a:cs typeface="Times New Roman" pitchFamily="18" charset="0"/>
                </a:rPr>
                <a:t>và</a:t>
              </a:r>
              <a:r>
                <a:rPr lang="en-US" sz="3500" spc="-288" dirty="0">
                  <a:latin typeface="Times New Roman" pitchFamily="18" charset="0"/>
                  <a:cs typeface="Times New Roman" pitchFamily="18" charset="0"/>
                </a:rPr>
                <a:t> quay </a:t>
              </a:r>
              <a:r>
                <a:rPr lang="en-US" sz="3500" spc="-288" dirty="0" err="1">
                  <a:latin typeface="Times New Roman" pitchFamily="18" charset="0"/>
                  <a:cs typeface="Times New Roman" pitchFamily="18" charset="0"/>
                </a:rPr>
                <a:t>đầu</a:t>
              </a:r>
              <a:r>
                <a:rPr lang="en-US" sz="3500" spc="-288" dirty="0">
                  <a:latin typeface="Times New Roman" pitchFamily="18" charset="0"/>
                  <a:cs typeface="Times New Roman" pitchFamily="18" charset="0"/>
                </a:rPr>
                <a:t> </a:t>
              </a:r>
              <a:r>
                <a:rPr lang="en-US" sz="3500" spc="-288" dirty="0" err="1">
                  <a:latin typeface="Times New Roman" pitchFamily="18" charset="0"/>
                  <a:cs typeface="Times New Roman" pitchFamily="18" charset="0"/>
                </a:rPr>
                <a:t>lại</a:t>
              </a:r>
              <a:r>
                <a:rPr lang="en-US" sz="3500" spc="-288" dirty="0">
                  <a:latin typeface="Times New Roman" pitchFamily="18" charset="0"/>
                  <a:cs typeface="Times New Roman" pitchFamily="18" charset="0"/>
                </a:rPr>
                <a:t> </a:t>
              </a:r>
              <a:r>
                <a:rPr lang="en-US" sz="3500" spc="-288" dirty="0" err="1">
                  <a:latin typeface="Times New Roman" pitchFamily="18" charset="0"/>
                  <a:cs typeface="Times New Roman" pitchFamily="18" charset="0"/>
                </a:rPr>
                <a:t>với</a:t>
              </a:r>
              <a:r>
                <a:rPr lang="en-US" sz="3500" spc="-288" dirty="0">
                  <a:latin typeface="Times New Roman" pitchFamily="18" charset="0"/>
                  <a:cs typeface="Times New Roman" pitchFamily="18" charset="0"/>
                </a:rPr>
                <a:t> </a:t>
              </a:r>
              <a:r>
                <a:rPr lang="en-US" sz="3500" spc="-288" dirty="0" err="1">
                  <a:latin typeface="Times New Roman" pitchFamily="18" charset="0"/>
                  <a:cs typeface="Times New Roman" pitchFamily="18" charset="0"/>
                </a:rPr>
                <a:t>nhau</a:t>
              </a:r>
              <a:r>
                <a:rPr lang="en-US" sz="3500" spc="-288" dirty="0">
                  <a:latin typeface="Times New Roman" pitchFamily="18" charset="0"/>
                  <a:cs typeface="Times New Roman" pitchFamily="18" charset="0"/>
                </a:rPr>
                <a:t>.</a:t>
              </a:r>
            </a:p>
          </p:txBody>
        </p:sp>
        <p:sp>
          <p:nvSpPr>
            <p:cNvPr id="1048593" name="TextBox 4"/>
            <p:cNvSpPr txBox="1"/>
            <p:nvPr/>
          </p:nvSpPr>
          <p:spPr>
            <a:xfrm>
              <a:off x="24865" y="3369657"/>
              <a:ext cx="11527378" cy="795866"/>
            </a:xfrm>
            <a:prstGeom prst="rect">
              <a:avLst/>
            </a:prstGeom>
          </p:spPr>
          <p:txBody>
            <a:bodyPr lIns="0" tIns="0" rIns="0" bIns="0" rtlCol="0" anchor="t">
              <a:spAutoFit/>
            </a:bodyPr>
            <a:lstStyle/>
            <a:p>
              <a:pPr>
                <a:lnSpc>
                  <a:spcPts val="4680"/>
                </a:lnSpc>
              </a:pPr>
              <a:endParaRPr lang="en-US" sz="3600" spc="359" dirty="0">
                <a:solidFill>
                  <a:srgbClr val="FFFFFF"/>
                </a:solidFill>
                <a:latin typeface="Muli Extra Light Bold"/>
              </a:endParaRPr>
            </a:p>
          </p:txBody>
        </p:sp>
      </p:grpSp>
      <p:grpSp>
        <p:nvGrpSpPr>
          <p:cNvPr id="31" name="Group 5"/>
          <p:cNvGrpSpPr/>
          <p:nvPr/>
        </p:nvGrpSpPr>
        <p:grpSpPr>
          <a:xfrm>
            <a:off x="11887200" y="-2353897"/>
            <a:ext cx="7834809" cy="9119075"/>
            <a:chOff x="0" y="0"/>
            <a:chExt cx="10446412" cy="12158767"/>
          </a:xfrm>
        </p:grpSpPr>
        <p:grpSp>
          <p:nvGrpSpPr>
            <p:cNvPr id="32" name="Group 6"/>
            <p:cNvGrpSpPr/>
            <p:nvPr/>
          </p:nvGrpSpPr>
          <p:grpSpPr>
            <a:xfrm rot="-10800000">
              <a:off x="0" y="0"/>
              <a:ext cx="10446412" cy="10446412"/>
              <a:chOff x="0" y="0"/>
              <a:chExt cx="6350000" cy="6350000"/>
            </a:xfrm>
          </p:grpSpPr>
          <p:sp>
            <p:nvSpPr>
              <p:cNvPr id="1048594"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1048595" name="AutoShape 8"/>
            <p:cNvSpPr/>
            <p:nvPr/>
          </p:nvSpPr>
          <p:spPr>
            <a:xfrm rot="-10800000">
              <a:off x="7620230" y="3911600"/>
              <a:ext cx="161709" cy="7276912"/>
            </a:xfrm>
            <a:prstGeom prst="rect">
              <a:avLst/>
            </a:prstGeom>
            <a:solidFill>
              <a:srgbClr val="050707"/>
            </a:solidFill>
          </p:spPr>
        </p:sp>
        <p:sp>
          <p:nvSpPr>
            <p:cNvPr id="1048596" name="AutoShape 9"/>
            <p:cNvSpPr/>
            <p:nvPr/>
          </p:nvSpPr>
          <p:spPr>
            <a:xfrm rot="-10800000">
              <a:off x="6811684" y="4881855"/>
              <a:ext cx="161709" cy="7276912"/>
            </a:xfrm>
            <a:prstGeom prst="rect">
              <a:avLst/>
            </a:prstGeom>
            <a:solidFill>
              <a:srgbClr val="050707"/>
            </a:solidFill>
          </p:spPr>
        </p:sp>
      </p:grpSp>
      <p:pic>
        <p:nvPicPr>
          <p:cNvPr id="2097153" name="Picture 10"/>
          <p:cNvPicPr>
            <a:picLocks noChangeAspect="1"/>
          </p:cNvPicPr>
          <p:nvPr/>
        </p:nvPicPr>
        <p:blipFill>
          <a:blip r:embed="rId2"/>
          <a:stretch>
            <a:fillRect/>
          </a:stretch>
        </p:blipFill>
        <p:spPr>
          <a:xfrm>
            <a:off x="664855" y="4030894"/>
            <a:ext cx="11450946" cy="545768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F76DD0EEA9EDF408EA9CAF807026CA8" ma:contentTypeVersion="0" ma:contentTypeDescription="Create a new document." ma:contentTypeScope="" ma:versionID="01f16fe42e32de103311fcd363865c4b">
  <xsd:schema xmlns:xsd="http://www.w3.org/2001/XMLSchema" xmlns:xs="http://www.w3.org/2001/XMLSchema" xmlns:p="http://schemas.microsoft.com/office/2006/metadata/properties" targetNamespace="http://schemas.microsoft.com/office/2006/metadata/properties" ma:root="true" ma:fieldsID="711b5f35d88f7f6ebfe284b0f73f439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3147E38-BA98-49E9-BC61-55710F1AEFC9}"/>
</file>

<file path=customXml/itemProps2.xml><?xml version="1.0" encoding="utf-8"?>
<ds:datastoreItem xmlns:ds="http://schemas.openxmlformats.org/officeDocument/2006/customXml" ds:itemID="{021FE0B2-78FF-4557-AA97-F8FD89101AE6}"/>
</file>

<file path=customXml/itemProps3.xml><?xml version="1.0" encoding="utf-8"?>
<ds:datastoreItem xmlns:ds="http://schemas.openxmlformats.org/officeDocument/2006/customXml" ds:itemID="{2EBE38F5-BD2F-4DE0-9BA3-720CCA80CCA2}"/>
</file>

<file path=docProps/app.xml><?xml version="1.0" encoding="utf-8"?>
<Properties xmlns="http://schemas.openxmlformats.org/officeDocument/2006/extended-properties" xmlns:vt="http://schemas.openxmlformats.org/officeDocument/2006/docPropsVTypes">
  <TotalTime>121</TotalTime>
  <Words>596</Words>
  <Application>Microsoft Office PowerPoint</Application>
  <PresentationFormat>Custom</PresentationFormat>
  <Paragraphs>14</Paragraphs>
  <Slides>11</Slides>
  <Notes>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11</vt:i4>
      </vt:variant>
    </vt:vector>
  </HeadingPairs>
  <TitlesOfParts>
    <vt:vector size="23" baseType="lpstr">
      <vt:lpstr>Arial</vt:lpstr>
      <vt:lpstr>Times New Roman</vt:lpstr>
      <vt:lpstr>Calibri</vt:lpstr>
      <vt:lpstr>Yu Mincho</vt:lpstr>
      <vt:lpstr>Muli Extra Light</vt:lpstr>
      <vt:lpstr>Prata</vt:lpstr>
      <vt:lpstr>Montserrat Extra-Light</vt:lpstr>
      <vt:lpstr>Montserrat</vt:lpstr>
      <vt:lpstr>Muli Regular Bold</vt:lpstr>
      <vt:lpstr>Muli Bold Bold Italics</vt:lpstr>
      <vt:lpstr>Muli Extra Light Bold</vt:lpstr>
      <vt:lpstr>Office Theme</vt:lpstr>
      <vt:lpstr>Di tích Lịch sử - Văn hóa Đền Trúc xã Tân Mỹ Hà</vt:lpstr>
      <vt:lpstr>Slide 2</vt:lpstr>
      <vt:lpstr>Slide 3</vt:lpstr>
      <vt:lpstr>Slide 4</vt:lpstr>
      <vt:lpstr>Slide 5</vt:lpstr>
      <vt:lpstr>Slide 6</vt:lpstr>
      <vt:lpstr>Slide 7</vt:lpstr>
      <vt:lpstr>Slide 8</vt:lpstr>
      <vt:lpstr>Slide 9</vt:lpstr>
      <vt:lpstr>Slide 10</vt:lpstr>
      <vt:lpstr>Nguồn tư liệu: - https://baohatinh.vn/diem-den/den-truc-di-tich-doc-dao-ben-dong-ngan-pho/204791.htm\ - https://tamviet.tienphong.vn/ngoi-den-ben-dong-song-ngan-pho-va-truyen-thuyet-mau-post1368425.tpo</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lịch sử</dc:title>
  <dc:creator>DELL</dc:creator>
  <cp:lastModifiedBy>HoangLan</cp:lastModifiedBy>
  <cp:revision>18</cp:revision>
  <dcterms:created xsi:type="dcterms:W3CDTF">2006-08-15T10:00:00Z</dcterms:created>
  <dcterms:modified xsi:type="dcterms:W3CDTF">2022-02-09T03:09:53Z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205cd279fde24f6db6da30305a56bb08</vt:lpwstr>
  </property>
  <property fmtid="{D5CDD505-2E9C-101B-9397-08002B2CF9AE}" pid="3" name="ContentTypeId">
    <vt:lpwstr>0x010100EF76DD0EEA9EDF408EA9CAF807026CA8</vt:lpwstr>
  </property>
</Properties>
</file>